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E990DB-A0EB-44AA-B08F-33EABF262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BBF0E5-F497-4A00-9F78-F1D21214F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C23F3B-F4D8-4A16-B653-6DDCE7B42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4E0150-E037-413A-B005-CC75B6BBF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E1875C-FAD0-452E-A6BB-4CFD36BFE0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B8DCB0-ED02-4F11-A829-C2ED2C9FD6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8A37DB-50DF-41DC-AD15-C971EF72EF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A3D3BF-5517-42AA-97DB-0961FCB42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473ABE-67FF-44FD-AB41-24CC77666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66AC7-A327-4389-97F1-3992E20D8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751773-7357-4A69-8F31-45CE7B7F1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2313204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《内控测试培训》ppt课件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内控测试概述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内控测试的要点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内控测试的实践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内控测试的案例分析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内控测试的未来发展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内控测试概述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内控测试是指对企业内部控制系统进行测试和评估的过程，旨在评估内部控制的有效性和合规性。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控测试是对企业内部控制制度的执行情况和效果进行检查和评估的过程，通过对内部控制的五个要素（控制环境、风险评估、控制活动、信息与沟通、监控）进行测试，评估内部控制的有效性和合规性，以发现内部控制存在的问题和缺陷，帮助企业提高内部控制水平，降低经营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内控测试的定义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内控测试对于企业风险管理、合规管理、经营效率等方面具有重要意义。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内控测试是企业管理的重要手段之一，通过对内部控制制度的执行情况和效果进行检查和评估，可以及时发现和纠正内部控制存在的问题和缺陷，提高企业内部控制水平，降低经营风险。同时，内控测试还可以促进企业合规管理，确保企业各项业务活动的合法合规，提高企业的声誉和形象。此外，内控测试还可以提高企业的经营效率，确保企业内部各项工作的顺利开展，提高企业的竞争力和盈利能力。</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内控测试的重要性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内控测试的流程包括准备阶段、实施阶段、报告阶段和后续阶段。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准备阶段，需要确定测试目标和范围，制定测试计划和方案，准备测试数据和工具。在实施阶段，按照测试计划和方案进行测试，记录测试结果和发现问题。在报告阶段，编写测试报告，对测试结果进行分析和评价，提出改进建议。在后续阶段，监督改进措施的落实情况，持续优化内部控制制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内控测试的流程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内控测试的要点</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提高企业运营效率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有效的内控测试可以帮助企业发现运营过程中的瓶颈和低效环节，提出改进措施，提高运营效率。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保障资产安全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内控测试可以及时发现和防止资产流失、舞弊行为等问题，确保企业资产的安全完整。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确保内部控制系统有效运行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通过内控测试，评估内部控制系统的有效性，识别存在的问题和漏洞，确保企业运营的合规性和风险控制。</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测试目标明确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内控测试的范围应覆盖企业的所有重要业务领域和流程，以确保内部控制系统的全面性和有效性。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全面覆盖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重点关注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针对高风险领域和关键控制点，应加大测试力度，重点评估其控制效果和风险防范能力。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根据企业业务发展和风险变化，适时调整内控测试的范围，确保测试的针对性和有效性。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测试范围确定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评估内部控制系统是否符合相关法规、制度和流程要求，验证其合规性和执行情况。</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符合性测试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通过模拟一项业务或交易从起点到终点的整个过程，验证内部控制环节是否得到有效执行。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穿行测试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选取一定数量的样本，对内部控制执行情况和效果进行测试和分析，以评估整体执行情况。</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抽样测试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以风险评估结果为导向，针对高风险领域和关键控制点进行重点测试，确保风险得到有效控制。</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风险导向测试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测试方法选择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确保收集到的测试数据完整、准确，能够客观反映内部控制系统的实际情况。</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数据完整性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运用统计分析、趋势分析等方法，对测试数据进行深入分析，发现存在的问题和改进点。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将测试结果以直观、易懂的方式呈现出来，如表格、图表等，便于相关人员理解和决策。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结果呈现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测试数据收集与分析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内控测试的实践</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https://d.book118.com/947123132043006042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2024-09-15T11:23:01.620</cp:lastPrinted>
  <dcterms:created xsi:type="dcterms:W3CDTF">2024-09-15T03:23:01Z</dcterms:created>
  <dcterms:modified xsi:type="dcterms:W3CDTF">2024-09-15T03:23:03Z</dcterms:modified>
</cp:coreProperties>
</file>