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0F459-229C-4CF0-A9D6-D0A53F80F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15C52-A332-4062-A5FB-0EA0DE48C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DB3F6-E0C8-448A-97EB-0E363F8DF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459A4-DFF2-4653-9F92-66D3B9630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DFFA68-9E1F-4AE1-B8F0-F93582EA2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A488B0-4129-47EF-8456-5D2E0CAAF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C55018-AE9B-4C10-A18F-677F05ADA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A3242-F74F-43EB-ABA3-6F77A757E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1C1A2-B7C2-4893-8BEA-B43788683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58A18-CC56-494A-8D0C-4AA9552BE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D6D98-22F2-43D5-9B74-5F5B68C40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231661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销售技巧培训的突破之路新销售人员提升销售能力的利器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客户关系建立与维护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谈判技巧与策略应用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团队协作与自我管理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69" b="9569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随着市场竞争的加剧，销售人员需要不断提升自身的销售能力以适应市场变化。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新销售人员往往缺乏实战经验，需要通过培训来弥补这一不足。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优秀的销售技巧能够帮助销售人员更好地与客户沟通，从而提高销售业绩。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弥补经验不足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提高业绩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包括客户需求分析、产品展示、谈判技巧、客户关系维护等方面的讲解。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通过模拟销售场景，让销售人员亲身体验并实践所学技巧。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培养销售人员的团队协作精神和沟通能力，以更好地与同事和客户合作。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帮助销售人员设定明确的销售目标，并制定相应的计划和策略以实现目标。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销售技巧讲解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实战模拟演练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目标设定与达成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销售技巧基础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从潜在客户开发、需求了解、产品展示、异议处理到成交跟进，形成完整的销售流程。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培养良好的职业形象，掌握销售礼仪，提升客户信任度。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学习有效的销售话术，运用沟通技巧，提高与客户的沟通效率。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292" r="2429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销售流程梳理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销售礼仪与职业形象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销售话术与沟通技巧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通过有效提问和倾听，深入了解客户的真实需求和痛点。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将客户需求进行分类整理，识别不同客户的需求特点和优先级。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针对不同类型的客户需求，提供个性化的产品或服务解决方案。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客户需求洞察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个性化解决方案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424" b="174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72" b="53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产品知识与竞品分析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产品知识掌握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全面了解自家产品的特点、优势和使用场景，以便准确地向客户传递产品信息。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竞品分析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深入研究竞争对手的产品特点、价格策略和市场表现，为制定销售策略提供参考。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产品差异化卖点提炼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挖掘自家产品与竞品的差异化卖点，凸显产品优势，提高客户购买意愿。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沟通能力提升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用简洁明了的语言传达信息，避免使用模糊或晦涩的词汇。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恰当回应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全神贯注地聆听客户讲话，通过点头、微笑等方式表示认同。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在客户表达观点后，给予积极的反馈和回应，如重复客户说的话或简单地总结客户的观点。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不仅听到客户说的话，还要理解客户的情感和需求。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47" r="1364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深度倾听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通过提问的方式了解客户的更多信息，挖掘客户的潜在需求。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探寻问题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在听完客户的陈述后，用自己的话复述客户的观点和需求，确保准确理解。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倾听与理解能力培养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遇到客户异议或投诉时，保持冷静和礼貌，不要与客户争执。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尽快了解问题的详细情况，提出解决方案，并跟进处理结果。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积极解决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9250" b="19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详细记录客户异议或投诉的内容和处理过程，及时反馈给上级或相关部门，以便改进产品和服务。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应对客户异议和投诉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客户关系建立与维护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建立客户档案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详细记录客户的基本信息、购买历史、偏好等，以便更好地满足客户需求。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通过积极倾听和有效沟通，深入了解客户的真实需求和期望。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定期与客户保持联系，了解产品使用情况和满意度，及时解决问题。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708" r="187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0254" b="10254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https://d.book118.com/947123166120006032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2024-09-05T13:35:40.277</cp:lastPrinted>
  <dcterms:created xsi:type="dcterms:W3CDTF">2024-09-05T05:35:40Z</dcterms:created>
  <dcterms:modified xsi:type="dcterms:W3CDTF">2024-09-05T05:35:42Z</dcterms:modified>
</cp:coreProperties>
</file>