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AD888-7007-42D7-A446-6DF975192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3C750-7790-469C-A528-0D246E3E5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3B3CA-D925-4BB2-8577-9A9CA70B9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3F6ED-D3F5-478A-8B9D-DEB32BE96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A0CCAF-36BB-431E-9414-4A7D5E6A2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40EBA-CF7E-4E31-A716-9248750F8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99A333-6938-48DB-84D2-677A1CFA7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D1768-BAC4-448D-98F6-399E6E2FA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637E0-B2C9-4582-86BC-C9D23D142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F14C9-7437-49D8-8270-5C76E6010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4B4DC-1EBC-47FF-A4DF-CD77D0342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24121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气胸手术麻醉护理常规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了解患者有无慢性疾病、过敏史、用药史等，为麻醉方案提供依据。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评估患者心、肺、肝、肾功能，判断患者能否耐受麻醉和手术。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进行必要的实验室检查，如血常规、凝血功能、肝肾功能等。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52" r="275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198" r="261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向患者及家属介绍手术麻醉过程、注意事项及预期效果，减轻患者焦虑和恐惧。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术前沟通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针对患者的紧张情绪，进行适当的心理疏导和安慰，帮助患者树立信心。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劝导患者术前戒烟，减少呼吸道分泌物和刺激。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指导患者进行深呼吸、有效咳嗽等呼吸功能锻炼，提高肺通气功能。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呼吸功能锻炼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保持口腔清洁，预防术后呼吸道感染。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术中护理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39" r="41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适用于大多数气胸手术，能够保证患者无痛、无意识，为手术创造良好的操作条件。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对于某些小型手术或特定部位的气胸手术，可以考虑使用局部麻醉，以减少全身麻醉的并发症风险。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麻醉方式选择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局部麻醉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监测指标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呼吸频率和血氧饱和度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监测患者的呼吸频率是否正常，以及血氧饱和度是否维持在正常水平，以确保患者的通气和氧合状态良好。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心电图监测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监测患者的心电图，以发现心律失常、心肌缺血等心脏相关并发症。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血压监测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监测患者的血压，以评估患者的循环系统状态，及时发现和处理低血压、高血压等并发症。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根据手术需要，准备相应的手术器械和用品，确保手术顺利进行。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管理好麻醉药物的配制和使用，确保药物剂量和使用方法正确，及时发现和处理药物不良反应。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密切观察患者的生命体征和病情变化，及时发现和处理异常情况，确保手术安全。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术中观察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术中配合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https://d.book118.com/947124121164006032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2024-09-06T00:39:37.811</cp:lastPrinted>
  <dcterms:created xsi:type="dcterms:W3CDTF">2024-09-05T16:39:37Z</dcterms:created>
  <dcterms:modified xsi:type="dcterms:W3CDTF">2024-09-05T16:39:39Z</dcterms:modified>
</cp:coreProperties>
</file>