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3391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7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tags" Target="tags/tag219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5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.xml" /><Relationship Id="rId2" Type="http://schemas.openxmlformats.org/officeDocument/2006/relationships/tags" Target="../tags/tag8.xml" /><Relationship Id="rId3" Type="http://schemas.openxmlformats.org/officeDocument/2006/relationships/tags" Target="../tags/tag9.xml" /><Relationship Id="rId4" Type="http://schemas.openxmlformats.org/officeDocument/2006/relationships/tags" Target="../tags/tag10.xml" /><Relationship Id="rId5" Type="http://schemas.openxmlformats.org/officeDocument/2006/relationships/tags" Target="../tags/tag11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tags" Target="../tags/tag16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tags" Target="../tags/tag22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.xml" /><Relationship Id="rId2" Type="http://schemas.openxmlformats.org/officeDocument/2006/relationships/tags" Target="../tags/tag24.xml" /><Relationship Id="rId3" Type="http://schemas.openxmlformats.org/officeDocument/2006/relationships/tags" Target="../tags/tag25.xml" /><Relationship Id="rId4" Type="http://schemas.openxmlformats.org/officeDocument/2006/relationships/tags" Target="../tags/tag26.xml" /><Relationship Id="rId5" Type="http://schemas.openxmlformats.org/officeDocument/2006/relationships/tags" Target="../tags/tag27.xml" /><Relationship Id="rId6" Type="http://schemas.openxmlformats.org/officeDocument/2006/relationships/tags" Target="../tags/tag28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tags" Target="../tags/tag35.xml" /><Relationship Id="rId8" Type="http://schemas.openxmlformats.org/officeDocument/2006/relationships/tags" Target="../tags/tag36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tags" Target="../tags/tag52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tags" Target="../tags/tag57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F52993-CC41-408C-9AF5-FD2C848DFD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5E49A5-98C6-46D7-A711-EF888FEE03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32D690-C4AF-44CE-8B30-31D89DE1F1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36C6C4E-9762-432E-AED3-CE461243FC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31AC1DE-BD18-4ECD-9ACC-8A6F9CCC4D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B9E93D5-4CD8-4BF5-B5F0-1B51183A77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76B49D7-D471-4B95-844F-2492293B6F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89D0AE5-C14F-4D0E-A08B-858E8641C3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AD45E8-5EF5-43D2-BE65-2C516658F2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D022FD-4953-4D8D-8D07-D412C61D50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95B2CB-2A96-4B1F-927F-E25688ECB4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506" y="0"/>
            <a:ext cx="12188988" cy="6858000"/>
          </a:xfrm>
          <a:prstGeom prst="rect">
            <a:avLst/>
          </a:prstGeom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marL="0" lvl="0" indent="0">
              <a:lnSpc>
                <a:spcPct val="100000"/>
              </a:lnSpc>
              <a:buNone/>
            </a:pPr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cxnSp>
        <p:nvCxnSpPr>
          <p:cNvPr id="3145729" name="直接连接符 3"/>
          <p:cNvCxnSpPr/>
          <p:nvPr userDrawn="1">
            <p:custDataLst>
              <p:tags r:id="rId7"/>
            </p:custDataLst>
          </p:nvPr>
        </p:nvCxnSpPr>
        <p:spPr>
          <a:xfrm flipH="1">
            <a:off x="893281" y="3677626"/>
            <a:ext cx="0" cy="242570"/>
          </a:xfrm>
          <a:prstGeom prst="line">
            <a:avLst/>
          </a:prstGeom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blurRad="63500" sx="102000" sy="102000" algn="ctr" rotWithShape="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2137" y="0"/>
            <a:ext cx="12167726" cy="6858000"/>
          </a:xfrm>
          <a:prstGeom prst="rect">
            <a:avLst/>
          </a:prstGeom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506" y="0"/>
            <a:ext cx="12188988" cy="6858000"/>
          </a:xfrm>
          <a:prstGeom prst="rect">
            <a:avLst/>
          </a:prstGeom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单击此处编辑母版标题</a:t>
            </a:r>
            <a:endParaRPr lang="zh-CN" altLang="en-US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marL="0" indent="0" algn="l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3072" y="0"/>
            <a:ext cx="12185855" cy="6858000"/>
          </a:xfrm>
          <a:prstGeom prst="rect">
            <a:avLst/>
          </a:prstGeom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cxnSp>
        <p:nvCxnSpPr>
          <p:cNvPr id="3145731" name="直接连接符 16"/>
          <p:cNvCxnSpPr/>
          <p:nvPr userDrawn="1">
            <p:custDataLst>
              <p:tags r:id="rId6"/>
            </p:custDataLst>
          </p:nvPr>
        </p:nvCxnSpPr>
        <p:spPr>
          <a:xfrm flipH="1">
            <a:off x="892921" y="3439172"/>
            <a:ext cx="0" cy="242570"/>
          </a:xfrm>
          <a:prstGeom prst="line">
            <a:avLst/>
          </a:prstGeom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blurRad="63500" sx="102000" sy="102000" algn="ctr" rotWithShape="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58.xml" /><Relationship Id="rId13" Type="http://schemas.openxmlformats.org/officeDocument/2006/relationships/tags" Target="../tags/tag59.xml" /><Relationship Id="rId14" Type="http://schemas.openxmlformats.org/officeDocument/2006/relationships/tags" Target="../tags/tag60.xml" /><Relationship Id="rId15" Type="http://schemas.openxmlformats.org/officeDocument/2006/relationships/tags" Target="../tags/tag61.xml" /><Relationship Id="rId16" Type="http://schemas.openxmlformats.org/officeDocument/2006/relationships/tags" Target="../tags/tag62.xml" /><Relationship Id="rId17" Type="http://schemas.openxmlformats.org/officeDocument/2006/relationships/tags" Target="../tags/tag63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93381" r:id="rId2"/>
    <p:sldLayoutId id="2147493382" r:id="rId3"/>
    <p:sldLayoutId id="2147493383" r:id="rId4"/>
    <p:sldLayoutId id="2147493384" r:id="rId5"/>
    <p:sldLayoutId id="2147493385" r:id="rId6"/>
    <p:sldLayoutId id="2147493386" r:id="rId7"/>
    <p:sldLayoutId id="2147493387" r:id="rId8"/>
    <p:sldLayoutId id="2147493388" r:id="rId9"/>
    <p:sldLayoutId id="2147493389" r:id="rId10"/>
    <p:sldLayoutId id="2147493390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76.xml" /><Relationship Id="rId11" Type="http://schemas.openxmlformats.org/officeDocument/2006/relationships/tags" Target="../tags/tag77.xml" /><Relationship Id="rId12" Type="http://schemas.openxmlformats.org/officeDocument/2006/relationships/tags" Target="../tags/tag78.xml" /><Relationship Id="rId13" Type="http://schemas.openxmlformats.org/officeDocument/2006/relationships/tags" Target="../tags/tag79.xml" /><Relationship Id="rId14" Type="http://schemas.openxmlformats.org/officeDocument/2006/relationships/tags" Target="../tags/tag80.xml" /><Relationship Id="rId15" Type="http://schemas.openxmlformats.org/officeDocument/2006/relationships/tags" Target="../tags/tag81.xml" /><Relationship Id="rId16" Type="http://schemas.openxmlformats.org/officeDocument/2006/relationships/tags" Target="../tags/tag82.xml" /><Relationship Id="rId17" Type="http://schemas.openxmlformats.org/officeDocument/2006/relationships/tags" Target="../tags/tag83.xml" /><Relationship Id="rId18" Type="http://schemas.openxmlformats.org/officeDocument/2006/relationships/tags" Target="../tags/tag84.xml" /><Relationship Id="rId19" Type="http://schemas.openxmlformats.org/officeDocument/2006/relationships/tags" Target="../tags/tag8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86.xml" /><Relationship Id="rId3" Type="http://schemas.openxmlformats.org/officeDocument/2006/relationships/tags" Target="../tags/tag69.xml" /><Relationship Id="rId4" Type="http://schemas.openxmlformats.org/officeDocument/2006/relationships/tags" Target="../tags/tag70.xml" /><Relationship Id="rId5" Type="http://schemas.openxmlformats.org/officeDocument/2006/relationships/tags" Target="../tags/tag71.xml" /><Relationship Id="rId6" Type="http://schemas.openxmlformats.org/officeDocument/2006/relationships/tags" Target="../tags/tag72.xml" /><Relationship Id="rId7" Type="http://schemas.openxmlformats.org/officeDocument/2006/relationships/tags" Target="../tags/tag73.xml" /><Relationship Id="rId8" Type="http://schemas.openxmlformats.org/officeDocument/2006/relationships/tags" Target="../tags/tag74.xml" /><Relationship Id="rId9" Type="http://schemas.openxmlformats.org/officeDocument/2006/relationships/tags" Target="../tags/tag7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7.xml" /><Relationship Id="rId3" Type="http://schemas.openxmlformats.org/officeDocument/2006/relationships/tags" Target="../tags/tag88.xml" /><Relationship Id="rId4" Type="http://schemas.openxmlformats.org/officeDocument/2006/relationships/tags" Target="../tags/tag8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98.xml" /><Relationship Id="rId11" Type="http://schemas.openxmlformats.org/officeDocument/2006/relationships/tags" Target="../tags/tag99.xml" /><Relationship Id="rId12" Type="http://schemas.openxmlformats.org/officeDocument/2006/relationships/tags" Target="../tags/tag100.xml" /><Relationship Id="rId13" Type="http://schemas.openxmlformats.org/officeDocument/2006/relationships/tags" Target="../tags/tag101.xml" /><Relationship Id="rId14" Type="http://schemas.openxmlformats.org/officeDocument/2006/relationships/tags" Target="../tags/tag102.xml" /><Relationship Id="rId15" Type="http://schemas.openxmlformats.org/officeDocument/2006/relationships/tags" Target="../tags/tag103.xml" /><Relationship Id="rId16" Type="http://schemas.openxmlformats.org/officeDocument/2006/relationships/tags" Target="../tags/tag104.xml" /><Relationship Id="rId17" Type="http://schemas.openxmlformats.org/officeDocument/2006/relationships/tags" Target="../tags/tag105.xml" /><Relationship Id="rId18" Type="http://schemas.openxmlformats.org/officeDocument/2006/relationships/tags" Target="../tags/tag106.xml" /><Relationship Id="rId19" Type="http://schemas.openxmlformats.org/officeDocument/2006/relationships/tags" Target="../tags/tag107.xml" /><Relationship Id="rId2" Type="http://schemas.openxmlformats.org/officeDocument/2006/relationships/tags" Target="../tags/tag90.xml" /><Relationship Id="rId20" Type="http://schemas.openxmlformats.org/officeDocument/2006/relationships/tags" Target="../tags/tag108.xml" /><Relationship Id="rId21" Type="http://schemas.openxmlformats.org/officeDocument/2006/relationships/tags" Target="../tags/tag109.xml" /><Relationship Id="rId3" Type="http://schemas.openxmlformats.org/officeDocument/2006/relationships/tags" Target="../tags/tag91.xml" /><Relationship Id="rId4" Type="http://schemas.openxmlformats.org/officeDocument/2006/relationships/tags" Target="../tags/tag92.xml" /><Relationship Id="rId5" Type="http://schemas.openxmlformats.org/officeDocument/2006/relationships/tags" Target="../tags/tag93.xml" /><Relationship Id="rId6" Type="http://schemas.openxmlformats.org/officeDocument/2006/relationships/tags" Target="../tags/tag94.xml" /><Relationship Id="rId7" Type="http://schemas.openxmlformats.org/officeDocument/2006/relationships/tags" Target="../tags/tag95.xml" /><Relationship Id="rId8" Type="http://schemas.openxmlformats.org/officeDocument/2006/relationships/tags" Target="../tags/tag96.xml" /><Relationship Id="rId9" Type="http://schemas.openxmlformats.org/officeDocument/2006/relationships/tags" Target="../tags/tag9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8.xml" /><Relationship Id="rId11" Type="http://schemas.openxmlformats.org/officeDocument/2006/relationships/tags" Target="../tags/tag119.xml" /><Relationship Id="rId12" Type="http://schemas.openxmlformats.org/officeDocument/2006/relationships/tags" Target="../tags/tag120.xml" /><Relationship Id="rId13" Type="http://schemas.openxmlformats.org/officeDocument/2006/relationships/tags" Target="../tags/tag121.xml" /><Relationship Id="rId2" Type="http://schemas.openxmlformats.org/officeDocument/2006/relationships/tags" Target="../tags/tag110.xml" /><Relationship Id="rId3" Type="http://schemas.openxmlformats.org/officeDocument/2006/relationships/tags" Target="../tags/tag111.xml" /><Relationship Id="rId4" Type="http://schemas.openxmlformats.org/officeDocument/2006/relationships/tags" Target="../tags/tag112.xml" /><Relationship Id="rId5" Type="http://schemas.openxmlformats.org/officeDocument/2006/relationships/tags" Target="../tags/tag113.xml" /><Relationship Id="rId6" Type="http://schemas.openxmlformats.org/officeDocument/2006/relationships/tags" Target="../tags/tag114.xml" /><Relationship Id="rId7" Type="http://schemas.openxmlformats.org/officeDocument/2006/relationships/tags" Target="../tags/tag115.xml" /><Relationship Id="rId8" Type="http://schemas.openxmlformats.org/officeDocument/2006/relationships/tags" Target="../tags/tag116.xml" /><Relationship Id="rId9" Type="http://schemas.openxmlformats.org/officeDocument/2006/relationships/tags" Target="../tags/tag11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0.xml" /><Relationship Id="rId11" Type="http://schemas.openxmlformats.org/officeDocument/2006/relationships/tags" Target="../tags/tag131.xml" /><Relationship Id="rId12" Type="http://schemas.openxmlformats.org/officeDocument/2006/relationships/tags" Target="../tags/tag132.xml" /><Relationship Id="rId13" Type="http://schemas.openxmlformats.org/officeDocument/2006/relationships/tags" Target="../tags/tag133.xml" /><Relationship Id="rId14" Type="http://schemas.openxmlformats.org/officeDocument/2006/relationships/tags" Target="../tags/tag134.xml" /><Relationship Id="rId15" Type="http://schemas.openxmlformats.org/officeDocument/2006/relationships/tags" Target="../tags/tag135.xml" /><Relationship Id="rId16" Type="http://schemas.openxmlformats.org/officeDocument/2006/relationships/tags" Target="../tags/tag136.xml" /><Relationship Id="rId17" Type="http://schemas.openxmlformats.org/officeDocument/2006/relationships/tags" Target="../tags/tag137.xml" /><Relationship Id="rId18" Type="http://schemas.openxmlformats.org/officeDocument/2006/relationships/tags" Target="../tags/tag138.xml" /><Relationship Id="rId19" Type="http://schemas.openxmlformats.org/officeDocument/2006/relationships/tags" Target="../tags/tag139.xml" /><Relationship Id="rId2" Type="http://schemas.openxmlformats.org/officeDocument/2006/relationships/tags" Target="../tags/tag122.xml" /><Relationship Id="rId20" Type="http://schemas.openxmlformats.org/officeDocument/2006/relationships/tags" Target="../tags/tag140.xml" /><Relationship Id="rId21" Type="http://schemas.openxmlformats.org/officeDocument/2006/relationships/tags" Target="../tags/tag141.xml" /><Relationship Id="rId22" Type="http://schemas.openxmlformats.org/officeDocument/2006/relationships/tags" Target="../tags/tag142.xml" /><Relationship Id="rId23" Type="http://schemas.openxmlformats.org/officeDocument/2006/relationships/tags" Target="../tags/tag143.xml" /><Relationship Id="rId24" Type="http://schemas.openxmlformats.org/officeDocument/2006/relationships/tags" Target="../tags/tag144.xml" /><Relationship Id="rId25" Type="http://schemas.openxmlformats.org/officeDocument/2006/relationships/tags" Target="../tags/tag145.xml" /><Relationship Id="rId26" Type="http://schemas.openxmlformats.org/officeDocument/2006/relationships/tags" Target="../tags/tag146.xml" /><Relationship Id="rId27" Type="http://schemas.openxmlformats.org/officeDocument/2006/relationships/tags" Target="../tags/tag147.xml" /><Relationship Id="rId28" Type="http://schemas.openxmlformats.org/officeDocument/2006/relationships/tags" Target="../tags/tag148.xml" /><Relationship Id="rId29" Type="http://schemas.openxmlformats.org/officeDocument/2006/relationships/tags" Target="../tags/tag149.xml" /><Relationship Id="rId3" Type="http://schemas.openxmlformats.org/officeDocument/2006/relationships/tags" Target="../tags/tag123.xml" /><Relationship Id="rId30" Type="http://schemas.openxmlformats.org/officeDocument/2006/relationships/tags" Target="../tags/tag150.xml" /><Relationship Id="rId4" Type="http://schemas.openxmlformats.org/officeDocument/2006/relationships/tags" Target="../tags/tag124.xml" /><Relationship Id="rId5" Type="http://schemas.openxmlformats.org/officeDocument/2006/relationships/tags" Target="../tags/tag125.xml" /><Relationship Id="rId6" Type="http://schemas.openxmlformats.org/officeDocument/2006/relationships/tags" Target="../tags/tag126.xml" /><Relationship Id="rId7" Type="http://schemas.openxmlformats.org/officeDocument/2006/relationships/tags" Target="../tags/tag127.xml" /><Relationship Id="rId8" Type="http://schemas.openxmlformats.org/officeDocument/2006/relationships/tags" Target="../tags/tag128.xml" /><Relationship Id="rId9" Type="http://schemas.openxmlformats.org/officeDocument/2006/relationships/tags" Target="../tags/tag129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1.xml" /><Relationship Id="rId3" Type="http://schemas.openxmlformats.org/officeDocument/2006/relationships/tags" Target="../tags/tag152.xml" /><Relationship Id="rId4" Type="http://schemas.openxmlformats.org/officeDocument/2006/relationships/tags" Target="../tags/tag15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2.xml" /><Relationship Id="rId11" Type="http://schemas.openxmlformats.org/officeDocument/2006/relationships/tags" Target="../tags/tag163.xml" /><Relationship Id="rId12" Type="http://schemas.openxmlformats.org/officeDocument/2006/relationships/tags" Target="../tags/tag164.xml" /><Relationship Id="rId13" Type="http://schemas.openxmlformats.org/officeDocument/2006/relationships/tags" Target="../tags/tag165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tags" Target="../tags/tag156.xml" /><Relationship Id="rId5" Type="http://schemas.openxmlformats.org/officeDocument/2006/relationships/tags" Target="../tags/tag157.xml" /><Relationship Id="rId6" Type="http://schemas.openxmlformats.org/officeDocument/2006/relationships/tags" Target="../tags/tag158.xml" /><Relationship Id="rId7" Type="http://schemas.openxmlformats.org/officeDocument/2006/relationships/tags" Target="../tags/tag159.xml" /><Relationship Id="rId8" Type="http://schemas.openxmlformats.org/officeDocument/2006/relationships/tags" Target="../tags/tag160.xml" /><Relationship Id="rId9" Type="http://schemas.openxmlformats.org/officeDocument/2006/relationships/tags" Target="../tags/tag16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4.xml" /><Relationship Id="rId11" Type="http://schemas.openxmlformats.org/officeDocument/2006/relationships/tags" Target="../tags/tag175.xml" /><Relationship Id="rId12" Type="http://schemas.openxmlformats.org/officeDocument/2006/relationships/tags" Target="../tags/tag176.xml" /><Relationship Id="rId13" Type="http://schemas.openxmlformats.org/officeDocument/2006/relationships/tags" Target="../tags/tag177.xml" /><Relationship Id="rId2" Type="http://schemas.openxmlformats.org/officeDocument/2006/relationships/tags" Target="../tags/tag166.xml" /><Relationship Id="rId3" Type="http://schemas.openxmlformats.org/officeDocument/2006/relationships/tags" Target="../tags/tag167.xml" /><Relationship Id="rId4" Type="http://schemas.openxmlformats.org/officeDocument/2006/relationships/tags" Target="../tags/tag168.xml" /><Relationship Id="rId5" Type="http://schemas.openxmlformats.org/officeDocument/2006/relationships/tags" Target="../tags/tag169.xml" /><Relationship Id="rId6" Type="http://schemas.openxmlformats.org/officeDocument/2006/relationships/tags" Target="../tags/tag170.xml" /><Relationship Id="rId7" Type="http://schemas.openxmlformats.org/officeDocument/2006/relationships/tags" Target="../tags/tag171.xml" /><Relationship Id="rId8" Type="http://schemas.openxmlformats.org/officeDocument/2006/relationships/tags" Target="../tags/tag172.xml" /><Relationship Id="rId9" Type="http://schemas.openxmlformats.org/officeDocument/2006/relationships/tags" Target="../tags/tag17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6.xml" /><Relationship Id="rId11" Type="http://schemas.openxmlformats.org/officeDocument/2006/relationships/tags" Target="../tags/tag187.xml" /><Relationship Id="rId12" Type="http://schemas.openxmlformats.org/officeDocument/2006/relationships/tags" Target="../tags/tag188.xml" /><Relationship Id="rId13" Type="http://schemas.openxmlformats.org/officeDocument/2006/relationships/tags" Target="../tags/tag189.xml" /><Relationship Id="rId2" Type="http://schemas.openxmlformats.org/officeDocument/2006/relationships/tags" Target="../tags/tag178.xml" /><Relationship Id="rId3" Type="http://schemas.openxmlformats.org/officeDocument/2006/relationships/tags" Target="../tags/tag179.xml" /><Relationship Id="rId4" Type="http://schemas.openxmlformats.org/officeDocument/2006/relationships/tags" Target="../tags/tag180.xml" /><Relationship Id="rId5" Type="http://schemas.openxmlformats.org/officeDocument/2006/relationships/tags" Target="../tags/tag181.xml" /><Relationship Id="rId6" Type="http://schemas.openxmlformats.org/officeDocument/2006/relationships/tags" Target="../tags/tag182.xml" /><Relationship Id="rId7" Type="http://schemas.openxmlformats.org/officeDocument/2006/relationships/tags" Target="../tags/tag183.xml" /><Relationship Id="rId8" Type="http://schemas.openxmlformats.org/officeDocument/2006/relationships/tags" Target="../tags/tag184.xml" /><Relationship Id="rId9" Type="http://schemas.openxmlformats.org/officeDocument/2006/relationships/tags" Target="../tags/tag18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90.xml" /><Relationship Id="rId3" Type="http://schemas.openxmlformats.org/officeDocument/2006/relationships/tags" Target="../tags/tag191.xml" /><Relationship Id="rId4" Type="http://schemas.openxmlformats.org/officeDocument/2006/relationships/tags" Target="../tags/tag19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1.xml" /><Relationship Id="rId11" Type="http://schemas.openxmlformats.org/officeDocument/2006/relationships/tags" Target="../tags/tag202.xml" /><Relationship Id="rId12" Type="http://schemas.openxmlformats.org/officeDocument/2006/relationships/tags" Target="../tags/tag203.xml" /><Relationship Id="rId13" Type="http://schemas.openxmlformats.org/officeDocument/2006/relationships/tags" Target="../tags/tag204.xml" /><Relationship Id="rId2" Type="http://schemas.openxmlformats.org/officeDocument/2006/relationships/tags" Target="../tags/tag193.xml" /><Relationship Id="rId3" Type="http://schemas.openxmlformats.org/officeDocument/2006/relationships/tags" Target="../tags/tag194.xml" /><Relationship Id="rId4" Type="http://schemas.openxmlformats.org/officeDocument/2006/relationships/tags" Target="../tags/tag195.xml" /><Relationship Id="rId5" Type="http://schemas.openxmlformats.org/officeDocument/2006/relationships/tags" Target="../tags/tag196.xml" /><Relationship Id="rId6" Type="http://schemas.openxmlformats.org/officeDocument/2006/relationships/tags" Target="../tags/tag197.xml" /><Relationship Id="rId7" Type="http://schemas.openxmlformats.org/officeDocument/2006/relationships/tags" Target="../tags/tag198.xml" /><Relationship Id="rId8" Type="http://schemas.openxmlformats.org/officeDocument/2006/relationships/tags" Target="../tags/tag199.xml" /><Relationship Id="rId9" Type="http://schemas.openxmlformats.org/officeDocument/2006/relationships/tags" Target="../tags/tag20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3.xml" /><Relationship Id="rId11" Type="http://schemas.openxmlformats.org/officeDocument/2006/relationships/tags" Target="../tags/tag214.xml" /><Relationship Id="rId12" Type="http://schemas.openxmlformats.org/officeDocument/2006/relationships/tags" Target="../tags/tag215.xml" /><Relationship Id="rId13" Type="http://schemas.openxmlformats.org/officeDocument/2006/relationships/tags" Target="../tags/tag216.xml" /><Relationship Id="rId14" Type="http://schemas.openxmlformats.org/officeDocument/2006/relationships/tags" Target="../tags/tag217.xml" /><Relationship Id="rId15" Type="http://schemas.openxmlformats.org/officeDocument/2006/relationships/tags" Target="../tags/tag218.xml" /><Relationship Id="rId2" Type="http://schemas.openxmlformats.org/officeDocument/2006/relationships/tags" Target="../tags/tag205.xml" /><Relationship Id="rId3" Type="http://schemas.openxmlformats.org/officeDocument/2006/relationships/tags" Target="../tags/tag206.xml" /><Relationship Id="rId4" Type="http://schemas.openxmlformats.org/officeDocument/2006/relationships/tags" Target="../tags/tag207.xml" /><Relationship Id="rId5" Type="http://schemas.openxmlformats.org/officeDocument/2006/relationships/tags" Target="../tags/tag208.xml" /><Relationship Id="rId6" Type="http://schemas.openxmlformats.org/officeDocument/2006/relationships/tags" Target="../tags/tag209.xml" /><Relationship Id="rId7" Type="http://schemas.openxmlformats.org/officeDocument/2006/relationships/tags" Target="../tags/tag210.xml" /><Relationship Id="rId8" Type="http://schemas.openxmlformats.org/officeDocument/2006/relationships/tags" Target="../tags/tag211.xml" /><Relationship Id="rId9" Type="http://schemas.openxmlformats.org/officeDocument/2006/relationships/tags" Target="../tags/tag21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47125030200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>
            <a:normAutofit fontScale="98333"/>
          </a:bodyPr>
          <a:lstStyle/>
          <a:p>
            <a:r>
              <a:rPr lang="zh-CN" altLang="en-US"/>
              <a:t>旅游推广活动策划案例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/>
              <a:t>YOUR LOGO</a:t>
            </a:r>
            <a:endParaRPr lang="en-US" alt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lstStyle/>
          <a:p>
            <a:r>
              <a:rPr lang="en-US" altLang="zh-CN"/>
              <a:t>目录</a:t>
            </a:r>
            <a:endParaRPr lang="en-US" altLang="zh-CN"/>
          </a:p>
        </p:txBody>
      </p:sp>
      <p:cxnSp>
        <p:nvCxnSpPr>
          <p:cNvPr id="3145735" name="直接连接符 13"/>
          <p:cNvCxnSpPr/>
          <p:nvPr>
            <p:custDataLst>
              <p:tags r:id="rId4"/>
            </p:custDataLst>
          </p:nvPr>
        </p:nvCxnSpPr>
        <p:spPr>
          <a:xfrm>
            <a:off x="501161" y="6318738"/>
            <a:ext cx="500868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5"/>
            </p:custDataLst>
          </p:nvPr>
        </p:nvSpPr>
        <p:spPr>
          <a:xfrm>
            <a:off x="4456430" y="226822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6"/>
            </p:custDataLst>
          </p:nvPr>
        </p:nvSpPr>
        <p:spPr>
          <a:xfrm>
            <a:off x="5917565" y="235966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活动内容和形式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7"/>
            </p:custDataLst>
          </p:nvPr>
        </p:nvSpPr>
        <p:spPr>
          <a:xfrm>
            <a:off x="8014970" y="226822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8"/>
            </p:custDataLst>
          </p:nvPr>
        </p:nvSpPr>
        <p:spPr>
          <a:xfrm>
            <a:off x="9476105" y="235966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宣传和推广策略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/>
          <p:nvPr>
            <p:custDataLst>
              <p:tags r:id="rId9"/>
            </p:custDataLst>
          </p:nvPr>
        </p:nvCxnSpPr>
        <p:spPr>
          <a:xfrm>
            <a:off x="3200400" y="3285490"/>
            <a:ext cx="857567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10"/>
            </p:custDataLst>
          </p:nvPr>
        </p:nvSpPr>
        <p:spPr>
          <a:xfrm>
            <a:off x="4456430" y="355219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11"/>
            </p:custDataLst>
          </p:nvPr>
        </p:nvSpPr>
        <p:spPr>
          <a:xfrm>
            <a:off x="5917565" y="364363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预算和资源需求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2"/>
            </p:custDataLst>
          </p:nvPr>
        </p:nvSpPr>
        <p:spPr>
          <a:xfrm>
            <a:off x="8014970" y="355219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3"/>
            </p:custDataLst>
          </p:nvPr>
        </p:nvSpPr>
        <p:spPr>
          <a:xfrm>
            <a:off x="9476105" y="364363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风险评估和应对措施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/>
          <p:nvPr>
            <p:custDataLst>
              <p:tags r:id="rId14"/>
            </p:custDataLst>
          </p:nvPr>
        </p:nvCxnSpPr>
        <p:spPr>
          <a:xfrm>
            <a:off x="5560060" y="4542155"/>
            <a:ext cx="621601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5"/>
            </p:custDataLst>
          </p:nvPr>
        </p:nvSpPr>
        <p:spPr>
          <a:xfrm>
            <a:off x="4456430" y="98425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6"/>
            </p:custDataLst>
          </p:nvPr>
        </p:nvSpPr>
        <p:spPr>
          <a:xfrm>
            <a:off x="5917565" y="107569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活动背景和目标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7"/>
            </p:custDataLst>
          </p:nvPr>
        </p:nvSpPr>
        <p:spPr>
          <a:xfrm>
            <a:off x="8014970" y="98425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8"/>
            </p:custDataLst>
          </p:nvPr>
        </p:nvSpPr>
        <p:spPr>
          <a:xfrm>
            <a:off x="9476105" y="107569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活动主题和创意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/>
          <p:nvPr>
            <p:custDataLst>
              <p:tags r:id="rId19"/>
            </p:custDataLst>
          </p:nvPr>
        </p:nvCxnSpPr>
        <p:spPr>
          <a:xfrm>
            <a:off x="3200400" y="2001520"/>
            <a:ext cx="857567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活动背景和目标</a:t>
            </a:r>
            <a:endParaRPr lang="zh-CN" altLang="en-US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6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目的和意义</a:t>
            </a:r>
            <a:endParaRPr lang="zh-CN" altLang="en-US"/>
          </a:p>
        </p:txBody>
      </p:sp>
      <p:sp>
        <p:nvSpPr>
          <p:cNvPr id="1048870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2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4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6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0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2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4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提升旅游目的地的知名度和美誉度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促进当地旅游产业的发展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90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2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4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6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8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0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2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4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增加当地居民的就业机会和收入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吸引更多游客前来旅游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4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目标受众</a:t>
            </a:r>
            <a:endParaRPr lang="zh-CN" altLang="en-US"/>
          </a:p>
        </p:txBody>
      </p:sp>
      <p:sp>
        <p:nvSpPr>
          <p:cNvPr id="1048944" name="矩形 15"/>
          <p:cNvSpPr/>
          <p:nvPr>
            <p:custDataLst>
              <p:tags r:id="rId2"/>
            </p:custDataLst>
          </p:nvPr>
        </p:nvSpPr>
        <p:spPr>
          <a:xfrm>
            <a:off x="2384776" y="1446120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目标受众定位：针对不同年龄段和兴趣爱好的游客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6" name="任意多边形 17"/>
          <p:cNvSpPr/>
          <p:nvPr>
            <p:custDataLst>
              <p:tags r:id="rId3"/>
            </p:custDataLst>
          </p:nvPr>
        </p:nvSpPr>
        <p:spPr>
          <a:xfrm flipV="1">
            <a:off x="2305533" y="136440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48" name="任意多边形 18"/>
          <p:cNvSpPr/>
          <p:nvPr>
            <p:custDataLst>
              <p:tags r:id="rId4"/>
            </p:custDataLst>
          </p:nvPr>
        </p:nvSpPr>
        <p:spPr>
          <a:xfrm flipH="1">
            <a:off x="8559143" y="193148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50" name="矩形 27"/>
          <p:cNvSpPr/>
          <p:nvPr>
            <p:custDataLst>
              <p:tags r:id="rId5"/>
            </p:custDataLst>
          </p:nvPr>
        </p:nvSpPr>
        <p:spPr>
          <a:xfrm>
            <a:off x="2384776" y="2778396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目标受众需求：满足游客的旅游体验、休闲放松和娱乐需求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任意多边形 29"/>
          <p:cNvSpPr/>
          <p:nvPr>
            <p:custDataLst>
              <p:tags r:id="rId6"/>
            </p:custDataLst>
          </p:nvPr>
        </p:nvSpPr>
        <p:spPr>
          <a:xfrm flipV="1">
            <a:off x="2305533" y="269667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54" name="任意多边形 30"/>
          <p:cNvSpPr/>
          <p:nvPr>
            <p:custDataLst>
              <p:tags r:id="rId7"/>
            </p:custDataLst>
          </p:nvPr>
        </p:nvSpPr>
        <p:spPr>
          <a:xfrm flipH="1">
            <a:off x="8559143" y="3263761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56" name="矩形 5"/>
          <p:cNvSpPr/>
          <p:nvPr>
            <p:custDataLst>
              <p:tags r:id="rId8"/>
            </p:custDataLst>
          </p:nvPr>
        </p:nvSpPr>
        <p:spPr>
          <a:xfrm>
            <a:off x="2384776" y="4110673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目标受众市场细分：根据地理位置、消费水平等因素进行市场细分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任意多边形 7"/>
          <p:cNvSpPr/>
          <p:nvPr>
            <p:custDataLst>
              <p:tags r:id="rId9"/>
            </p:custDataLst>
          </p:nvPr>
        </p:nvSpPr>
        <p:spPr>
          <a:xfrm flipV="1">
            <a:off x="2305533" y="4028953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60" name="任意多边形 8"/>
          <p:cNvSpPr/>
          <p:nvPr>
            <p:custDataLst>
              <p:tags r:id="rId10"/>
            </p:custDataLst>
          </p:nvPr>
        </p:nvSpPr>
        <p:spPr>
          <a:xfrm flipH="1">
            <a:off x="8559143" y="459603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62" name="矩形 10"/>
          <p:cNvSpPr/>
          <p:nvPr>
            <p:custDataLst>
              <p:tags r:id="rId11"/>
            </p:custDataLst>
          </p:nvPr>
        </p:nvSpPr>
        <p:spPr>
          <a:xfrm>
            <a:off x="2384776" y="5442949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目标受众参与度：提高游客的参与度和满意度，增强品牌忠诚度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任意多边形 12"/>
          <p:cNvSpPr/>
          <p:nvPr>
            <p:custDataLst>
              <p:tags r:id="rId12"/>
            </p:custDataLst>
          </p:nvPr>
        </p:nvSpPr>
        <p:spPr>
          <a:xfrm flipV="1">
            <a:off x="2305533" y="536123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66" name="任意多边形 13"/>
          <p:cNvSpPr/>
          <p:nvPr>
            <p:custDataLst>
              <p:tags r:id="rId13"/>
            </p:custDataLst>
          </p:nvPr>
        </p:nvSpPr>
        <p:spPr>
          <a:xfrm flipH="1">
            <a:off x="8559143" y="592831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0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预期效果</a:t>
            </a:r>
            <a:endParaRPr lang="zh-CN" altLang="en-US"/>
          </a:p>
        </p:txBody>
      </p:sp>
      <p:sp>
        <p:nvSpPr>
          <p:cNvPr id="1049002" name="椭圆 262"/>
          <p:cNvSpPr/>
          <p:nvPr>
            <p:custDataLst>
              <p:tags r:id="rId2"/>
            </p:custDataLst>
          </p:nvPr>
        </p:nvSpPr>
        <p:spPr>
          <a:xfrm>
            <a:off x="2569289" y="4012839"/>
            <a:ext cx="7052933" cy="184520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4" name="椭圆 263"/>
          <p:cNvSpPr/>
          <p:nvPr>
            <p:custDataLst>
              <p:tags r:id="rId3"/>
            </p:custDataLst>
          </p:nvPr>
        </p:nvSpPr>
        <p:spPr>
          <a:xfrm>
            <a:off x="3386278" y="4089901"/>
            <a:ext cx="5347427" cy="1584600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6" name="椭圆 264"/>
          <p:cNvSpPr/>
          <p:nvPr>
            <p:custDataLst>
              <p:tags r:id="rId4"/>
            </p:custDataLst>
          </p:nvPr>
        </p:nvSpPr>
        <p:spPr>
          <a:xfrm>
            <a:off x="4151266" y="4316703"/>
            <a:ext cx="3816590" cy="1130968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8" name="椭圆 265"/>
          <p:cNvSpPr/>
          <p:nvPr>
            <p:custDataLst>
              <p:tags r:id="rId5"/>
            </p:custDataLst>
          </p:nvPr>
        </p:nvSpPr>
        <p:spPr>
          <a:xfrm>
            <a:off x="4797840" y="4508420"/>
            <a:ext cx="2523202" cy="74769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0" name="椭圆 266"/>
          <p:cNvSpPr/>
          <p:nvPr>
            <p:custDataLst>
              <p:tags r:id="rId6"/>
            </p:custDataLst>
          </p:nvPr>
        </p:nvSpPr>
        <p:spPr>
          <a:xfrm>
            <a:off x="5460703" y="4704523"/>
            <a:ext cx="1451358" cy="43008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005977" y="4633099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2" name="椭圆 268"/>
          <p:cNvSpPr/>
          <p:nvPr>
            <p:custDataLst>
              <p:tags r:id="rId8"/>
            </p:custDataLst>
          </p:nvPr>
        </p:nvSpPr>
        <p:spPr>
          <a:xfrm flipV="1">
            <a:off x="2918264" y="4454539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4" name="椭圆 269"/>
          <p:cNvSpPr/>
          <p:nvPr>
            <p:custDataLst>
              <p:tags r:id="rId9"/>
            </p:custDataLst>
          </p:nvPr>
        </p:nvSpPr>
        <p:spPr>
          <a:xfrm flipV="1">
            <a:off x="2958361" y="4495263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6" name="椭圆 270"/>
          <p:cNvSpPr/>
          <p:nvPr>
            <p:custDataLst>
              <p:tags r:id="rId10"/>
            </p:custDataLst>
          </p:nvPr>
        </p:nvSpPr>
        <p:spPr>
          <a:xfrm flipV="1">
            <a:off x="7719953" y="3673889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770702" y="3784157"/>
            <a:ext cx="0" cy="184520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8" name="椭圆 272"/>
          <p:cNvSpPr/>
          <p:nvPr>
            <p:custDataLst>
              <p:tags r:id="rId12"/>
            </p:custDataLst>
          </p:nvPr>
        </p:nvSpPr>
        <p:spPr>
          <a:xfrm flipV="1">
            <a:off x="4099264" y="3553596"/>
            <a:ext cx="371599" cy="3715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84089" y="3955825"/>
            <a:ext cx="0" cy="9750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090922" y="3656346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0" name="椭圆 275"/>
          <p:cNvSpPr/>
          <p:nvPr>
            <p:custDataLst>
              <p:tags r:id="rId15"/>
            </p:custDataLst>
          </p:nvPr>
        </p:nvSpPr>
        <p:spPr>
          <a:xfrm flipV="1">
            <a:off x="7003209" y="3477786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2" name="椭圆 276"/>
          <p:cNvSpPr/>
          <p:nvPr>
            <p:custDataLst>
              <p:tags r:id="rId16"/>
            </p:custDataLst>
          </p:nvPr>
        </p:nvSpPr>
        <p:spPr>
          <a:xfrm flipV="1">
            <a:off x="7043306" y="3518510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4" name="椭圆 277"/>
          <p:cNvSpPr/>
          <p:nvPr>
            <p:custDataLst>
              <p:tags r:id="rId17"/>
            </p:custDataLst>
          </p:nvPr>
        </p:nvSpPr>
        <p:spPr>
          <a:xfrm flipV="1">
            <a:off x="3858052" y="4302920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908800" y="4413188"/>
            <a:ext cx="0" cy="106694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6" name="椭圆 279"/>
          <p:cNvSpPr/>
          <p:nvPr>
            <p:custDataLst>
              <p:tags r:id="rId19"/>
            </p:custDataLst>
          </p:nvPr>
        </p:nvSpPr>
        <p:spPr>
          <a:xfrm flipV="1">
            <a:off x="8431686" y="4529096"/>
            <a:ext cx="253121" cy="25311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556991" y="4809779"/>
            <a:ext cx="0" cy="39582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8" name="椭圆 281"/>
          <p:cNvSpPr/>
          <p:nvPr>
            <p:custDataLst>
              <p:tags r:id="rId21"/>
            </p:custDataLst>
          </p:nvPr>
        </p:nvSpPr>
        <p:spPr>
          <a:xfrm flipV="1">
            <a:off x="4999581" y="4827948"/>
            <a:ext cx="313537" cy="3135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53706" y="5191333"/>
            <a:ext cx="0" cy="69262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0" name="图形 15"/>
          <p:cNvSpPr/>
          <p:nvPr>
            <p:custDataLst>
              <p:tags r:id="rId23"/>
            </p:custDataLst>
          </p:nvPr>
        </p:nvSpPr>
        <p:spPr>
          <a:xfrm>
            <a:off x="5064113" y="4894986"/>
            <a:ext cx="179281" cy="174691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32" name="图形 19"/>
          <p:cNvSpPr/>
          <p:nvPr>
            <p:custDataLst>
              <p:tags r:id="rId24"/>
            </p:custDataLst>
          </p:nvPr>
        </p:nvSpPr>
        <p:spPr>
          <a:xfrm>
            <a:off x="8496845" y="4599893"/>
            <a:ext cx="122781" cy="11056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34" name="图形 27"/>
          <p:cNvSpPr/>
          <p:nvPr>
            <p:custDataLst>
              <p:tags r:id="rId25"/>
            </p:custDataLst>
          </p:nvPr>
        </p:nvSpPr>
        <p:spPr>
          <a:xfrm>
            <a:off x="4198255" y="3672635"/>
            <a:ext cx="173631" cy="13354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36" name="任意多边形: 形状 286"/>
          <p:cNvSpPr/>
          <p:nvPr>
            <p:custDataLst>
              <p:tags r:id="rId26"/>
            </p:custDataLst>
          </p:nvPr>
        </p:nvSpPr>
        <p:spPr>
          <a:xfrm>
            <a:off x="5451932" y="3623767"/>
            <a:ext cx="1287612" cy="1287618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38" name="正文"/>
          <p:cNvSpPr txBox="1"/>
          <p:nvPr>
            <p:custDataLst>
              <p:tags r:id="rId27"/>
            </p:custDataLst>
          </p:nvPr>
        </p:nvSpPr>
        <p:spPr>
          <a:xfrm>
            <a:off x="838200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提升旅游目的地的知名度和美誉度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正文"/>
          <p:cNvSpPr txBox="1"/>
          <p:nvPr>
            <p:custDataLst>
              <p:tags r:id="rId28"/>
            </p:custDataLst>
          </p:nvPr>
        </p:nvSpPr>
        <p:spPr>
          <a:xfrm>
            <a:off x="9285014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增强游客的旅游体验和满意度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正文"/>
          <p:cNvSpPr txBox="1"/>
          <p:nvPr>
            <p:custDataLst>
              <p:tags r:id="rId29"/>
            </p:custDataLst>
          </p:nvPr>
        </p:nvSpPr>
        <p:spPr>
          <a:xfrm>
            <a:off x="7026390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促进当地旅游产业的发展和经济增长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正文"/>
          <p:cNvSpPr txBox="1"/>
          <p:nvPr>
            <p:custDataLst>
              <p:tags r:id="rId30"/>
            </p:custDataLst>
          </p:nvPr>
        </p:nvSpPr>
        <p:spPr>
          <a:xfrm>
            <a:off x="3096824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吸引更多游客前来旅游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7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活动主题和创意</a:t>
            </a:r>
            <a:endParaRPr lang="zh-CN" altLang="en-US"/>
          </a:p>
        </p:txBody>
      </p:sp>
      <p:sp>
        <p:nvSpPr>
          <p:cNvPr id="104908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主题定位</a:t>
            </a:r>
            <a:endParaRPr lang="zh-CN" altLang="en-US"/>
          </a:p>
        </p:txBody>
      </p:sp>
      <p:sp>
        <p:nvSpPr>
          <p:cNvPr id="1049116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20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4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28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2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目标受众：以家庭、情侣、年轻人等不同群体为目标受众，满足不同游客的需求。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34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品牌定位：将旅游推广活动打造成为具有品牌影响力的活动，树立旅游目的地的良好形象。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36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主题：以“畅游自然，感受生活”为主题，强调旅游与生活的融合。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38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创意：通过创意的互动环节和体验活动，让游客深入体验旅游目的地的文化和特色。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7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创意构思</a:t>
            </a:r>
            <a:endParaRPr lang="zh-CN" altLang="en-US"/>
          </a:p>
        </p:txBody>
      </p:sp>
      <p:sp>
        <p:nvSpPr>
          <p:cNvPr id="1049174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062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176" name="矩形 65"/>
          <p:cNvSpPr/>
          <p:nvPr>
            <p:custDataLst>
              <p:tags r:id="rId3"/>
            </p:custDataLst>
          </p:nvPr>
        </p:nvSpPr>
        <p:spPr>
          <a:xfrm>
            <a:off x="11919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8" name="文本框 66"/>
          <p:cNvSpPr txBox="1"/>
          <p:nvPr>
            <p:custDataLst>
              <p:tags r:id="rId4"/>
            </p:custDataLst>
          </p:nvPr>
        </p:nvSpPr>
        <p:spPr>
          <a:xfrm>
            <a:off x="15740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主题：以当地文化为背景，设计具有吸引力的活动主题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180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131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2" name="矩形 69"/>
          <p:cNvSpPr/>
          <p:nvPr>
            <p:custDataLst>
              <p:tags r:id="rId6"/>
            </p:custDataLst>
          </p:nvPr>
        </p:nvSpPr>
        <p:spPr>
          <a:xfrm>
            <a:off x="63981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4" name="文本框 70"/>
          <p:cNvSpPr txBox="1"/>
          <p:nvPr>
            <p:custDataLst>
              <p:tags r:id="rId7"/>
            </p:custDataLst>
          </p:nvPr>
        </p:nvSpPr>
        <p:spPr>
          <a:xfrm>
            <a:off x="67808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创意：结合旅游资源，创新活动形式和内容，吸引游客参与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186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062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188" name="文本框 74"/>
          <p:cNvSpPr txBox="1"/>
          <p:nvPr>
            <p:custDataLst>
              <p:tags r:id="rId9"/>
            </p:custDataLst>
          </p:nvPr>
        </p:nvSpPr>
        <p:spPr>
          <a:xfrm>
            <a:off x="15740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特色：突出当地特色，打造独特的旅游品牌形象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190" name="矩形 73"/>
          <p:cNvSpPr/>
          <p:nvPr>
            <p:custDataLst>
              <p:tags r:id="rId10"/>
            </p:custDataLst>
          </p:nvPr>
        </p:nvSpPr>
        <p:spPr>
          <a:xfrm>
            <a:off x="11919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2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715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4" name="矩形 84"/>
          <p:cNvSpPr/>
          <p:nvPr>
            <p:custDataLst>
              <p:tags r:id="rId12"/>
            </p:custDataLst>
          </p:nvPr>
        </p:nvSpPr>
        <p:spPr>
          <a:xfrm>
            <a:off x="64572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6" name="文本框 85"/>
          <p:cNvSpPr txBox="1"/>
          <p:nvPr>
            <p:custDataLst>
              <p:tags r:id="rId13"/>
            </p:custDataLst>
          </p:nvPr>
        </p:nvSpPr>
        <p:spPr>
          <a:xfrm>
            <a:off x="68393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宣传：利用多种渠道进行宣传推广，提高活动的知名度和影响力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3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主题宣传语</a:t>
            </a:r>
            <a:endParaRPr lang="zh-CN" altLang="en-US"/>
          </a:p>
        </p:txBody>
      </p:sp>
      <p:sp>
        <p:nvSpPr>
          <p:cNvPr id="1049232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4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6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主题：浪漫之旅，尽在XX景区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0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2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宣传语：一程山水一程歌，XX景区等你来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6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8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主题：穿越千年，探寻XX古城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2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4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宣传语：XX古城，历史与现代的交融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8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活动内容和形式</a:t>
            </a:r>
            <a:endParaRPr lang="zh-CN" altLang="en-US"/>
          </a:p>
        </p:txBody>
      </p:sp>
      <p:sp>
        <p:nvSpPr>
          <p:cNvPr id="104929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2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活动形式</a:t>
            </a:r>
            <a:endParaRPr lang="zh-CN" altLang="en-US"/>
          </a:p>
        </p:txBody>
      </p:sp>
      <p:sp>
        <p:nvSpPr>
          <p:cNvPr id="1049326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062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328" name="矩形 65"/>
          <p:cNvSpPr/>
          <p:nvPr>
            <p:custDataLst>
              <p:tags r:id="rId3"/>
            </p:custDataLst>
          </p:nvPr>
        </p:nvSpPr>
        <p:spPr>
          <a:xfrm>
            <a:off x="11919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0" name="文本框 66"/>
          <p:cNvSpPr txBox="1"/>
          <p:nvPr>
            <p:custDataLst>
              <p:tags r:id="rId4"/>
            </p:custDataLst>
          </p:nvPr>
        </p:nvSpPr>
        <p:spPr>
          <a:xfrm>
            <a:off x="15740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7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主题活动：根据旅游目的地的特色和旅游者的需求，设计具有吸引力的主题活动，如文化节、音乐节、美食节等。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332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131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4" name="矩形 69"/>
          <p:cNvSpPr/>
          <p:nvPr>
            <p:custDataLst>
              <p:tags r:id="rId6"/>
            </p:custDataLst>
          </p:nvPr>
        </p:nvSpPr>
        <p:spPr>
          <a:xfrm>
            <a:off x="63981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6" name="文本框 70"/>
          <p:cNvSpPr txBox="1"/>
          <p:nvPr>
            <p:custDataLst>
              <p:tags r:id="rId7"/>
            </p:custDataLst>
          </p:nvPr>
        </p:nvSpPr>
        <p:spPr>
          <a:xfrm>
            <a:off x="67808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互动体验活动：提供各种互动体验活动，让旅游者参与其中，如民俗体验、手工艺制作、户外探险等。</a:t>
            </a:r>
            <a:endParaRPr lang="zh-CN" altLang="en-US" sz="14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338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062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340" name="文本框 74"/>
          <p:cNvSpPr txBox="1"/>
          <p:nvPr>
            <p:custDataLst>
              <p:tags r:id="rId9"/>
            </p:custDataLst>
          </p:nvPr>
        </p:nvSpPr>
        <p:spPr>
          <a:xfrm>
            <a:off x="15740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旅游赛事：组织各类旅游赛事，如摄影比赛、旅游征文比赛、旅游线路设计比赛等，提高旅游目的地的知名度和美誉度。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342" name="矩形 73"/>
          <p:cNvSpPr/>
          <p:nvPr>
            <p:custDataLst>
              <p:tags r:id="rId10"/>
            </p:custDataLst>
          </p:nvPr>
        </p:nvSpPr>
        <p:spPr>
          <a:xfrm>
            <a:off x="11919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4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715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6" name="矩形 84"/>
          <p:cNvSpPr/>
          <p:nvPr>
            <p:custDataLst>
              <p:tags r:id="rId12"/>
            </p:custDataLst>
          </p:nvPr>
        </p:nvSpPr>
        <p:spPr>
          <a:xfrm>
            <a:off x="64572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8" name="文本框 85"/>
          <p:cNvSpPr txBox="1"/>
          <p:nvPr>
            <p:custDataLst>
              <p:tags r:id="rId13"/>
            </p:custDataLst>
          </p:nvPr>
        </p:nvSpPr>
        <p:spPr>
          <a:xfrm>
            <a:off x="68393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旅游节庆活动：利用各种旅游节庆活动，吸引旅游者前来参与，如民俗节日、地方特色节日等。</a:t>
            </a:r>
            <a:endParaRPr lang="zh-CN" altLang="en-US" sz="14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8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活动流程</a:t>
            </a:r>
            <a:endParaRPr lang="zh-CN" altLang="en-US"/>
          </a:p>
        </p:txBody>
      </p:sp>
      <p:sp>
        <p:nvSpPr>
          <p:cNvPr id="1049384" name="弧形 58"/>
          <p:cNvSpPr/>
          <p:nvPr>
            <p:custDataLst>
              <p:tags r:id="rId2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6" name="弧形 57"/>
          <p:cNvSpPr/>
          <p:nvPr>
            <p:custDataLst>
              <p:tags r:id="rId3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8" name="椭圆 22"/>
          <p:cNvSpPr/>
          <p:nvPr>
            <p:custDataLst>
              <p:tags r:id="rId4"/>
            </p:custDataLst>
          </p:nvPr>
        </p:nvSpPr>
        <p:spPr>
          <a:xfrm>
            <a:off x="8354477" y="2371975"/>
            <a:ext cx="2798050" cy="2798050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0" name="椭圆 23"/>
          <p:cNvSpPr/>
          <p:nvPr>
            <p:custDataLst>
              <p:tags r:id="rId5"/>
            </p:custDataLst>
          </p:nvPr>
        </p:nvSpPr>
        <p:spPr>
          <a:xfrm>
            <a:off x="8724675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2" name="正文"/>
          <p:cNvSpPr txBox="1"/>
          <p:nvPr>
            <p:custDataLst>
              <p:tags r:id="rId6"/>
            </p:custDataLst>
          </p:nvPr>
        </p:nvSpPr>
        <p:spPr>
          <a:xfrm>
            <a:off x="8788472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确定活动预算和资源需求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94" name="椭圆 24"/>
          <p:cNvSpPr/>
          <p:nvPr>
            <p:custDataLst>
              <p:tags r:id="rId7"/>
            </p:custDataLst>
          </p:nvPr>
        </p:nvSpPr>
        <p:spPr>
          <a:xfrm>
            <a:off x="6022769" y="2371975"/>
            <a:ext cx="2798050" cy="2798050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6" name="椭圆 25"/>
          <p:cNvSpPr/>
          <p:nvPr>
            <p:custDataLst>
              <p:tags r:id="rId8"/>
            </p:custDataLst>
          </p:nvPr>
        </p:nvSpPr>
        <p:spPr>
          <a:xfrm>
            <a:off x="6392069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8" name="正文"/>
          <p:cNvSpPr txBox="1"/>
          <p:nvPr>
            <p:custDataLst>
              <p:tags r:id="rId9"/>
            </p:custDataLst>
          </p:nvPr>
        </p:nvSpPr>
        <p:spPr>
          <a:xfrm>
            <a:off x="6456763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制定活动时间和地点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椭圆 7"/>
          <p:cNvSpPr/>
          <p:nvPr>
            <p:custDataLst>
              <p:tags r:id="rId10"/>
            </p:custDataLst>
          </p:nvPr>
        </p:nvSpPr>
        <p:spPr>
          <a:xfrm>
            <a:off x="3691061" y="2371975"/>
            <a:ext cx="2798050" cy="2798050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2" name="椭圆 9"/>
          <p:cNvSpPr/>
          <p:nvPr>
            <p:custDataLst>
              <p:tags r:id="rId11"/>
            </p:custDataLst>
          </p:nvPr>
        </p:nvSpPr>
        <p:spPr>
          <a:xfrm>
            <a:off x="4060360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4" name="正文"/>
          <p:cNvSpPr txBox="1"/>
          <p:nvPr>
            <p:custDataLst>
              <p:tags r:id="rId12"/>
            </p:custDataLst>
          </p:nvPr>
        </p:nvSpPr>
        <p:spPr>
          <a:xfrm>
            <a:off x="4125055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设计活动内容和形式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06" name="椭圆 5"/>
          <p:cNvSpPr/>
          <p:nvPr>
            <p:custDataLst>
              <p:tags r:id="rId13"/>
            </p:custDataLst>
          </p:nvPr>
        </p:nvSpPr>
        <p:spPr>
          <a:xfrm>
            <a:off x="1094284" y="2371975"/>
            <a:ext cx="2798050" cy="2798050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8" name="椭圆 4"/>
          <p:cNvSpPr/>
          <p:nvPr>
            <p:custDataLst>
              <p:tags r:id="rId14"/>
            </p:custDataLst>
          </p:nvPr>
        </p:nvSpPr>
        <p:spPr>
          <a:xfrm>
            <a:off x="1463583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0" name="正文"/>
          <p:cNvSpPr txBox="1"/>
          <p:nvPr>
            <p:custDataLst>
              <p:tags r:id="rId15"/>
            </p:custDataLst>
          </p:nvPr>
        </p:nvSpPr>
        <p:spPr>
          <a:xfrm>
            <a:off x="1528278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确定活动主题和目标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https://d.book118.com/947125030200006042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47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6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40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  <p:tag name="KSO_WM_TEMPLATE_THUMBS_INDEX" val="1、9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"/>
  <p:tag name="KSO_WM_UNIT_TYPE" val="a"/>
  <p:tag name="KSO_WM_UNIT_VALUE" val="3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f*1"/>
  <p:tag name="KSO_WM_UNIT_INDEX" val="1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96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21"/>
</p:tagLst>
</file>

<file path=ppt/tags/tag68.xml><?xml version="1.0" encoding="utf-8"?>
<p:tagLst xmlns:p="http://schemas.openxmlformats.org/presentationml/2006/main">
  <p:tag name="KSO_WM_BEAUTIFY_FLAG" val="#wm#"/>
  <p:tag name="KSO_WM_SLIDE_ID" val="custom20230997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  <p:tag name="KSO_WM_TEMPLATE_THUMBS_INDEX" val="1、9"/>
</p:tagLst>
</file>

<file path=ppt/tags/tag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3"/>
</p:tagLst>
</file>

<file path=ppt/tags/tag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3_1"/>
  <p:tag name="KSO_WM_UNIT_INDEX" val="1_3_1"/>
  <p:tag name="KSO_WM_UNIT_LAYERLEVEL" val="1_1_1"/>
  <p:tag name="KSO_WM_UNIT_SUBTYPE" val="d"/>
  <p:tag name="KSO_WM_UNIT_TYPE" val="l_h_i"/>
</p:tagLst>
</file>

<file path=ppt/tags/tag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4_1"/>
  <p:tag name="KSO_WM_UNIT_INDEX" val="1_4_1"/>
  <p:tag name="KSO_WM_UNIT_LAYERLEVEL" val="1_1_1"/>
  <p:tag name="KSO_WM_UNIT_SUBTYPE" val="d"/>
  <p:tag name="KSO_WM_UNIT_TYPE" val="l_h_i"/>
</p:tagLst>
</file>

<file path=ppt/tags/tag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i*1_1"/>
  <p:tag name="KSO_WM_UNIT_INDEX" val="1_1"/>
  <p:tag name="KSO_WM_UNIT_LAYERLEVEL" val="1_1"/>
  <p:tag name="KSO_WM_UNIT_TYPE" val="l_i"/>
</p:tagLst>
</file>

<file path=ppt/tags/tag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5_1"/>
  <p:tag name="KSO_WM_UNIT_INDEX" val="1_5_1"/>
  <p:tag name="KSO_WM_UNIT_LAYERLEVEL" val="1_1_1"/>
  <p:tag name="KSO_WM_UNIT_SUBTYPE" val="d"/>
  <p:tag name="KSO_WM_UNIT_TYPE" val="l_h_i"/>
</p:tagLst>
</file>

<file path=ppt/tags/tag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6_1"/>
  <p:tag name="KSO_WM_UNIT_INDEX" val="1_6_1"/>
  <p:tag name="KSO_WM_UNIT_LAYERLEVEL" val="1_1_1"/>
  <p:tag name="KSO_WM_UNIT_SUBTYPE" val="d"/>
  <p:tag name="KSO_WM_UNIT_TYPE" val="l_h_i"/>
</p:tagLst>
</file>

<file path=ppt/tags/tag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i*1_2"/>
  <p:tag name="KSO_WM_UNIT_INDEX" val="1_2"/>
  <p:tag name="KSO_WM_UNIT_LAYERLEVEL" val="1_1"/>
  <p:tag name="KSO_WM_UNIT_TYPE" val="l_i"/>
</p:tagLst>
</file>

<file path=ppt/tags/tag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1_1"/>
  <p:tag name="KSO_WM_UNIT_INDEX" val="1_1_1"/>
  <p:tag name="KSO_WM_UNIT_LAYERLEVEL" val="1_1_1"/>
  <p:tag name="KSO_WM_UNIT_SUBTYPE" val="d"/>
  <p:tag name="KSO_WM_UNIT_TYPE" val="l_h_i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2_1"/>
  <p:tag name="KSO_WM_UNIT_INDEX" val="1_2_1"/>
  <p:tag name="KSO_WM_UNIT_LAYERLEVEL" val="1_1_1"/>
  <p:tag name="KSO_WM_UNIT_SUBTYPE" val="d"/>
  <p:tag name="KSO_WM_UNIT_TYPE" val="l_h_i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i*1_3"/>
  <p:tag name="KSO_WM_UNIT_INDEX" val="1_3"/>
  <p:tag name="KSO_WM_UNIT_LAYERLEVEL" val="1_1"/>
  <p:tag name="KSO_WM_UNIT_TYPE" val="l_i"/>
</p:tagLst>
</file>

<file path=ppt/tags/tag8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7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89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153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192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1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14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1">
      <vt:lpstr>Arial</vt:lpstr>
      <vt:lpstr>Calibri</vt:lpstr>
      <vt:lpstr>微软雅黑</vt:lpstr>
      <vt:lpstr>Calibri Light</vt:lpstr>
      <vt:lpstr>+中文标题</vt:lpstr>
      <vt:lpstr>宋体</vt:lpstr>
      <vt:lpstr>Office Theme</vt:lpstr>
      <vt:lpstr>旅游推广活动策划案例</vt:lpstr>
      <vt:lpstr>目录</vt:lpstr>
      <vt:lpstr>活动背景和目标</vt:lpstr>
      <vt:lpstr>目的和意义</vt:lpstr>
      <vt:lpstr>目标受众</vt:lpstr>
      <vt:lpstr>预期效果</vt:lpstr>
      <vt:lpstr>活动主题和创意</vt:lpstr>
      <vt:lpstr>主题定位</vt:lpstr>
      <vt:lpstr>创意构思</vt:lpstr>
      <vt:lpstr>主题宣传语</vt:lpstr>
      <vt:lpstr>活动内容和形式</vt:lpstr>
      <vt:lpstr>活动形式</vt:lpstr>
      <vt:lpstr>活动流程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2024-09-16T13:01:33.169</cp:lastPrinted>
  <dcterms:created xsi:type="dcterms:W3CDTF">2024-09-16T05:01:33Z</dcterms:created>
  <dcterms:modified xsi:type="dcterms:W3CDTF">2024-09-16T05:01:35Z</dcterms:modified>
</cp:coreProperties>
</file>