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34FE8-A218-4241-8BDD-57C8BF7C3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B6CE53-146E-4D3E-B3AC-4B895478D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89618-B9DD-4EE8-BFCF-43F9ED7D2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46ECA2-9F4E-4DA7-9815-384F2559D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DE115E-8485-4C19-B49A-56DE2117B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5EA189-C97E-4F7E-AA91-73369832C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434CDD-67BD-421A-9C62-81DC04DA5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7D33AC-A409-4E3F-9DFB-FE6DB34DF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853A6E-1CB0-4896-A25D-218EDAC5D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A2A953-6101-4682-B3B1-905508688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BB757-E0B3-4526-857C-D14FF78C3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250540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金融行业2024年宿舍管理金融创新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宿舍管理现状及挑战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金融科技创新在宿舍管理中的应用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宿舍费用收缴与金融支付创新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宿舍安全与金融保险服务创新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宿舍文化建设与金融教育普及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宿舍管理金融创新实施路径与保障措施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宿舍管理现状及挑战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目前，许多金融机构仍采用传统的人工管理方式，包括手动记录住宿信息、收取费用等。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传统人工管理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尽管一些机构已经使用了宿舍管理系统，但这些系统往往功能单一，缺乏智能化和个性化的服务。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信息化程度不足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当前宿舍管理方式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4708" r="4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服务质量参差不齐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由于缺乏统一的服务标准和监管机制，宿舍服务质量参差不齐，影响员工满意度和企业形象。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管理效率低下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传统的人工管理方式效率低下，容易出现错误和疏漏，无法满足现代金融行业的快速发展需求。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信息不透明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由于缺乏有效的信息化手段，住宿信息不透明，导致资源分配不合理和浪费。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引入先进的物联网、大数据和人工智能等技术，实现宿舍管理的智能化和自动化。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透明化监管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提供个性化的住宿服务，满足不同员工的需求和偏好，提高员工满意度。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建立透明化的监管机制，确保宿舍资源的合理分配和有效利用。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宿舍管理创新需求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金融科技创新在宿舍管理中的应用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742" b="137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智能化宿舍管理系统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物联网技术应用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通过物联网技术，实现宿舍设备与系统之间的互联互通，提高管理效率。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人工智能辅助管理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运用人工智能技术，对宿舍入住、设备维护、安全管理等进行智能化辅助。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移动端便捷操作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开发宿舍管理移动端应用，方便学生和管理人员进行实时操作和沟通。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通过收集宿舍使用数据，运用数据挖掘技术，分析学生行为和需求。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792" r="177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792" r="17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数据收集与挖掘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根据数据分析结果，对宿舍资源进行动态调整和优化配置，提高资源利用效率。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资源优化配置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利用大数据和人工智能技术，对宿舍管理进行预测和决策支持，提高管理水平。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预测与决策支持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数据分析与优化资源配置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通过金融科技手段，为学生提供个性化宿舍服务，如定制化的住宿环境、智能化的生活服务等。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借助金融科技工具，加强宿舍内的互动与社交功能，增进学生之间的交流与联系。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互动与社交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运用金融科技手段，提高宿舍的安全性和便捷性，如智能门锁、在线报修等。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安全与便捷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金融科技提升宿舍服务质量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宿舍费用收缴与金融支付创新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优化支付流程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简化支付操作，提供一键支付功能，减少学生在支付过程中的等待时间和操作步骤。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强化支付安全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采用先进的加密技术和安全策略，确保学生支付过程的安全性和数据的保密性。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整合各类支付渠道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将支付宝、微信支付、银联等主流支付渠道整合到宿舍费用收缴系统中，为学生提供多样化的支付方式选择。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在线支付平台整合与优化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自动化费用核算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通过智能算法对学生宿舍费用进行自动核算，减少人工干预和错误率。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智能提醒与催收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利用大数据和人工智能技术，对学生欠费情况进行智能分析和提醒，提高费用收缴率。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智能化报表生成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自动生成各类费用收缴报表，为管理部门提供实时、准确的数据支持。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费用收缴自动化与智能化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250" r="34250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降低人力成本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通过自动化和智能化技术，减少人工收费和核算的工作量，降低人力成本。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提高资金流转效率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实现在线支付和自动化核算，加快资金流转速度，提高资金使用效率。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优化管理流程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整合和优化宿舍费用收缴管理流程，减少不必要的环节和等待时间，提高工作效率。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降低收缴成本与提高效率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https://d.book118.com/947125054021006032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2024-09-04T18:13:44.822</cp:lastPrinted>
  <dcterms:created xsi:type="dcterms:W3CDTF">2024-09-04T10:13:44Z</dcterms:created>
  <dcterms:modified xsi:type="dcterms:W3CDTF">2024-09-04T10:13:46Z</dcterms:modified>
</cp:coreProperties>
</file>