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8D390-336E-406C-B56A-470435520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94114-5782-414F-93AF-98B092D92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4D6F3-47A9-4153-8EFD-1326B886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67E24-EE8C-4E86-84DF-1784CB02C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303A3-A8A8-404C-9E44-223BBECD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D2046-6E91-4A8C-A947-4EFC13E45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2538C0-B7FD-463D-8A7E-047F38AF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6BF56-2FA4-4F27-AE02-62B63D36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7372D-D5EA-47E0-AD21-5860892B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A8069-E883-4CF3-8802-538126627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CF855-30E1-47B9-959E-B18DA550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6036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学生常见疾病防治及应急措施手册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学生常见疾病类型及症状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应急处理原则和方法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校园环境卫生与安全管理要求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家庭参与学生健康管理策略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7" r="15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促进学校健康教育工作的开展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手册作为学校健康教育的重要补充，有助于推动学校健康教育工作的全面深入开展。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提高学生对常见疾病的认知和预防意识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通过手册的介绍，使学生更好地了解常见疾病的发病原因、症状表现及预防措施，从而增强自我保健意识和能力。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指导学生应对突发疾病事件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手册提供了针对突发疾病事件的应急处理措施，帮助学生在紧急情况下能够迅速采取正确的自救和互救措施。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手册内容通俗易懂，适用于不同年龄层次的学生阅读和学习。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适用于广大学生群体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手册内容丰富、实用性强，可作为学校健康教育的辅助教材使用。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可作为学校健康教育辅助教材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手册中的疾病防治和应急措施对于家长同样具有参考价值，可供家长了解和学习。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可供家长参考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手册使用范围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学生常见疾病类型及症状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https://d.book118.com/947126036006006054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2024-09-28T03:34:10.058</cp:lastPrinted>
  <dcterms:created xsi:type="dcterms:W3CDTF">2024-09-27T19:34:10Z</dcterms:created>
  <dcterms:modified xsi:type="dcterms:W3CDTF">2024-09-27T19:34:11Z</dcterms:modified>
</cp:coreProperties>
</file>