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647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99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image" Target="../media/image2.png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C00202-05A9-425A-9015-0D79C7FEA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2A5321-547C-4A37-8C2B-A56F40393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45BF6F-D420-491B-ADEA-4314B70869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64B312-F796-4703-AE06-CD32F198DA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9E398C-C08E-4A29-B951-CF0A4C74E0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EDE2B41-A7F0-4C67-8D7D-D965F694E5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B5CC6B-46A0-43F9-BD59-F4EA9D9416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49F198-29F6-4DFB-B2F0-D9A5793181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74E57C-4723-4BB7-8078-82A9C7E05B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FC260B-9A2E-49DC-9A7F-9DD7E1107F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BBD3F4-995C-458F-A328-5EFB2DE3AC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年号占位符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marL="0" indent="0" algn="l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年号占位符</a:t>
            </a:r>
            <a:endParaRPr lang="zh-CN" altLang="en-US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67.xml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tags" Target="../tags/tag70.xml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8637" r:id="rId2"/>
    <p:sldLayoutId id="2147488638" r:id="rId3"/>
    <p:sldLayoutId id="2147488639" r:id="rId4"/>
    <p:sldLayoutId id="2147488640" r:id="rId5"/>
    <p:sldLayoutId id="2147488641" r:id="rId6"/>
    <p:sldLayoutId id="2147488642" r:id="rId7"/>
    <p:sldLayoutId id="2147488643" r:id="rId8"/>
    <p:sldLayoutId id="2147488644" r:id="rId9"/>
    <p:sldLayoutId id="2147488645" r:id="rId10"/>
    <p:sldLayoutId id="2147488646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tags" Target="../tags/tag7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18" Type="http://schemas.openxmlformats.org/officeDocument/2006/relationships/tags" Target="../tags/tag95.xml" /><Relationship Id="rId19" Type="http://schemas.openxmlformats.org/officeDocument/2006/relationships/tags" Target="../tags/tag96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97.xml" /><Relationship Id="rId21" Type="http://schemas.openxmlformats.org/officeDocument/2006/relationships/tags" Target="../tags/tag98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7126043005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/>
          </a:bodyPr>
          <a:lstStyle/>
          <a:p>
            <a:r>
              <a:rPr lang="zh-CN" altLang="en-US"/>
              <a:t>销售业务部业绩提升总结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lstStyle/>
          <a:p>
            <a:r>
              <a:rPr lang="en-US" altLang="zh-CN"/>
              <a:t>20XX</a:t>
            </a:r>
            <a:endParaRPr lang="zh-CN" alt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lang="zh-CN" altLang="en-US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矩形: 圆角 8"/>
          <p:cNvSpPr/>
          <p:nvPr>
            <p:custDataLst>
              <p:tags r:id="rId3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blurRad="190500" dist="88900" algn="ctr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微软雅黑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6"/>
            </p:custDataLst>
          </p:nvPr>
        </p:nvSpPr>
        <p:spPr>
          <a:xfrm>
            <a:off x="1399928" y="3867561"/>
            <a:ext cx="2631771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添加目录标题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7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8"/>
            </p:custDataLst>
          </p:nvPr>
        </p:nvSpPr>
        <p:spPr>
          <a:xfrm>
            <a:off x="5091844" y="3867561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销售业务部业绩概览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9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10"/>
            </p:custDataLst>
          </p:nvPr>
        </p:nvSpPr>
        <p:spPr>
          <a:xfrm>
            <a:off x="8526135" y="3867561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销售策略与执行情况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11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lang="en-US" altLang="zh-CN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2"/>
            </p:custDataLst>
          </p:nvPr>
        </p:nvSpPr>
        <p:spPr>
          <a:xfrm>
            <a:off x="1399928" y="5479324"/>
            <a:ext cx="2631771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市场分析与客户需求洞察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3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4"/>
            </p:custDataLst>
          </p:nvPr>
        </p:nvSpPr>
        <p:spPr>
          <a:xfrm>
            <a:off x="5091844" y="5479324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销售团队建设与培训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5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lang="en-US" altLang="zh-CN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6"/>
            </p:custDataLst>
          </p:nvPr>
        </p:nvSpPr>
        <p:spPr>
          <a:xfrm>
            <a:off x="8526135" y="5479324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客户管理与服务优化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/>
          <p:nvPr>
            <p:custDataLst>
              <p:tags r:id="rId17"/>
            </p:custDataLst>
          </p:nvPr>
        </p:nvCxnSpPr>
        <p:spPr>
          <a:xfrm flipH="1" flipV="1">
            <a:off x="4468557" y="332756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/>
          <p:nvPr>
            <p:custDataLst>
              <p:tags r:id="rId18"/>
            </p:custDataLst>
          </p:nvPr>
        </p:nvCxnSpPr>
        <p:spPr>
          <a:xfrm flipH="1" flipV="1">
            <a:off x="7974045" y="332756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/>
          <p:nvPr>
            <p:custDataLst>
              <p:tags r:id="rId19"/>
            </p:custDataLst>
          </p:nvPr>
        </p:nvCxnSpPr>
        <p:spPr>
          <a:xfrm flipH="1" flipV="1">
            <a:off x="4460818" y="508241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/>
          <p:nvPr>
            <p:custDataLst>
              <p:tags r:id="rId20"/>
            </p:custDataLst>
          </p:nvPr>
        </p:nvCxnSpPr>
        <p:spPr>
          <a:xfrm flipH="1" flipV="1">
            <a:off x="7966306" y="508241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https://d.book118.com/947126043005006031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年号占位符"/>
  <p:tag name="KSO_WM_UNIT_SUBTYPE" val="e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年号占位符"/>
  <p:tag name="KSO_WM_UNIT_SUBTYPE" val="e"/>
  <p:tag name="KSO_WM_UNIT_TYPE" val="f"/>
  <p:tag name="KSO_WM_UNIT_VALUE" val="8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2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1"/>
  <p:tag name="KSO_WM_UNIT_INDEX" val="1"/>
  <p:tag name="KSO_WM_UNIT_LAYERLEVEL" val="1"/>
  <p:tag name="KSO_WM_UNIT_NOCLEAR" val="0"/>
  <p:tag name="KSO_WM_UNIT_PRESET_TEXT" val="20XX"/>
  <p:tag name="KSO_WM_UNIT_SUBTYPE" val="e"/>
  <p:tag name="KSO_WM_UNIT_TYPE" val="f"/>
  <p:tag name="KSO_WM_UNIT_VALUE" val="32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9"/>
</p:tagLst>
</file>

<file path=ppt/tags/tag79.xml><?xml version="1.0" encoding="utf-8"?>
<p:tagLst xmlns:p="http://schemas.openxmlformats.org/presentationml/2006/main">
  <p:tag name="KSO_WM_BEAUTIFY_FLAG" val="#wm#"/>
  <p:tag name="KSO_WM_SLIDE_ID" val="custom20230981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i*1_1"/>
  <p:tag name="KSO_WM_UNIT_INDEX" val="1_1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1_1"/>
  <p:tag name="KSO_WM_UNIT_INDEX" val="1_1_1"/>
  <p:tag name="KSO_WM_UNIT_LAYERLEVEL" val="1_1_1"/>
  <p:tag name="KSO_WM_UNIT_PRESET_TEXT" val="Part One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2_1"/>
  <p:tag name="KSO_WM_UNIT_INDEX" val="1_2_1"/>
  <p:tag name="KSO_WM_UNIT_LAYERLEVEL" val="1_1_1"/>
  <p:tag name="KSO_WM_UNIT_PRESET_TEXT" val="Part Two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3_1"/>
  <p:tag name="KSO_WM_UNIT_INDEX" val="1_3_1"/>
  <p:tag name="KSO_WM_UNIT_LAYERLEVEL" val="1_1_1"/>
  <p:tag name="KSO_WM_UNIT_PRESET_TEXT" val="Part Three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4_1"/>
  <p:tag name="KSO_WM_UNIT_INDEX" val="1_4_1"/>
  <p:tag name="KSO_WM_UNIT_LAYERLEVEL" val="1_1_1"/>
  <p:tag name="KSO_WM_UNIT_PRESET_TEXT" val="Part Four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5_1"/>
  <p:tag name="KSO_WM_UNIT_INDEX" val="1_5_1"/>
  <p:tag name="KSO_WM_UNIT_LAYERLEVEL" val="1_1_1"/>
  <p:tag name="KSO_WM_UNIT_PRESET_TEXT" val="Part Five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6_1"/>
  <p:tag name="KSO_WM_UNIT_INDEX" val="1_6_1"/>
  <p:tag name="KSO_WM_UNIT_LAYERLEVEL" val="1_1_1"/>
  <p:tag name="KSO_WM_UNIT_PRESET_TEXT" val="Part Six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3_2"/>
  <p:tag name="KSO_WM_UNIT_INDEX" val="1_3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5_2"/>
  <p:tag name="KSO_WM_UNIT_INDEX" val="1_5_2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6_2"/>
  <p:tag name="KSO_WM_UNIT_INDEX" val="1_6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1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9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</Paragraphs>
  <Slides>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8">
      <vt:lpstr>Arial</vt:lpstr>
      <vt:lpstr>Calibri</vt:lpstr>
      <vt:lpstr>微软雅黑</vt:lpstr>
      <vt:lpstr>Calibri Light</vt:lpstr>
      <vt:lpstr>Office Theme</vt:lpstr>
      <vt:lpstr>销售业务部业绩提升总结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2024-09-02T23:38:05.571</cp:lastPrinted>
  <dcterms:created xsi:type="dcterms:W3CDTF">2024-09-02T15:38:05Z</dcterms:created>
  <dcterms:modified xsi:type="dcterms:W3CDTF">2024-09-02T15:38:07Z</dcterms:modified>
</cp:coreProperties>
</file>