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877D0C-A464-4BE4-A986-4BD90A208C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1E3275-6836-4330-9655-CABBD46B95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D9867B-E4A7-4D87-B966-157E6AA341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5D06D3C-0D2F-429C-9292-6E79D02A30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BB3C326-5113-4300-B85D-6D4ECA74B9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34C1183-964B-4297-BE38-F665B09BAA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644F6CA-0BC0-4D72-A1CD-00DF01D1F7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AE98AA7-027E-4333-AC96-FBA0B2F096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CD53B0D-EF15-448D-A355-03D055ABAF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46B09E-DB4D-4002-86F2-E2B5C72205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315D98-19D5-414A-802C-5C3FFF9282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47126153154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33230" y="2310725"/>
            <a:ext cx="10525539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电路故障分析的思路与方法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825995" y="6044090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825995" y="1676741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电路故障分析的基本思路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电路故障分析的常用方法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电路故障分析中的注意事项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电路故障分析的实际应用案例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t="389" b="389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保障电气设备正常运行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电路故障分析是电气设备维护和检修的重要环节，通过对电路故障进行准确、快速的分析和定位，可以确保电气设备的安全、稳定运行，提高设备的可靠性和使用寿命。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提高生产效率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在工业生产中，电气设备的故障往往会导致生产线的停工，严重影响生产效率。通过电路故障分析，可以迅速找到故障原因并采取相应的维修措施，减少停工时间，提高生产效率。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保障人身安全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电路故障有时可能会导致电气火灾或电击等危险情况，对人身安全构成威胁。通过电路故障分析，可以及时发现并排除潜在的安全隐患，保障人员和设备的安全。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5400000">
            <a:off x="4261455" y="1786438"/>
            <a:ext cx="3669090" cy="4127726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Freeform 3"/>
          <p:cNvSpPr/>
          <p:nvPr/>
        </p:nvSpPr>
        <p:spPr>
          <a:xfrm rot="5400000">
            <a:off x="6507340" y="141832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Freeform 4"/>
          <p:cNvSpPr/>
          <p:nvPr/>
        </p:nvSpPr>
        <p:spPr>
          <a:xfrm rot="5400000">
            <a:off x="7484017" y="3252867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Freeform 5"/>
          <p:cNvSpPr/>
          <p:nvPr/>
        </p:nvSpPr>
        <p:spPr>
          <a:xfrm rot="5400000">
            <a:off x="6495148" y="5075220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Freeform 6"/>
          <p:cNvSpPr/>
          <p:nvPr/>
        </p:nvSpPr>
        <p:spPr>
          <a:xfrm rot="5400000">
            <a:off x="4599191" y="141832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Freeform 7"/>
          <p:cNvSpPr/>
          <p:nvPr/>
        </p:nvSpPr>
        <p:spPr>
          <a:xfrm rot="5400000">
            <a:off x="3589249" y="3252867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Freeform 8"/>
          <p:cNvSpPr/>
          <p:nvPr/>
        </p:nvSpPr>
        <p:spPr>
          <a:xfrm rot="5400000">
            <a:off x="4611383" y="508741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TextBox 9"/>
          <p:cNvSpPr txBox="1"/>
          <p:nvPr/>
        </p:nvSpPr>
        <p:spPr>
          <a:xfrm>
            <a:off x="7776775" y="1207198"/>
            <a:ext cx="4129625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7776775" y="1654506"/>
            <a:ext cx="3900518" cy="819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根据故障的性质和表现形式，电路故障可分为以下几类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746354" y="3180495"/>
            <a:ext cx="338414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短路故障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746354" y="3627804"/>
            <a:ext cx="3305175" cy="1104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指电路中不同电位的两点被导体短接，形成低阻抗通路的故障。如导线绝缘破损导致的相间短路、对地短路等。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776775" y="5015040"/>
            <a:ext cx="4129625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电源故障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776775" y="5462349"/>
            <a:ext cx="3994520" cy="95591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指电源设备或电源线路出现故障，导致输出电压异常或电源中断的故障。如电源模块损坏、电源线路开路等。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305680" y="1345950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05680" y="1793259"/>
            <a:ext cx="4048125" cy="819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电路故障是指电气系统中由于某种原因导致的电流、电压或功率等参数异常，使得电路不能正常工作或完全失效的状态。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04586" y="3180495"/>
            <a:ext cx="316719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断路故障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69245" y="3627804"/>
            <a:ext cx="3305175" cy="1104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指电路中某处断开，使得电流无法流通的故障。如导线断裂、接触不良等。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454963" y="5015040"/>
            <a:ext cx="3895628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元器件损坏故障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454963" y="5462349"/>
            <a:ext cx="3898264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指电路中元器件因过压、过流、过热等原因损坏而导致的故障。如电阻烧毁、电容击穿等。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410459" y="3071807"/>
            <a:ext cx="1371081" cy="1371081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2" name="TextBox 22"/>
          <p:cNvSpPr txBox="1"/>
          <p:nvPr/>
        </p:nvSpPr>
        <p:spPr>
          <a:xfrm>
            <a:off x="4519258" y="1436636"/>
            <a:ext cx="1122727" cy="1152525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347063" y="1412952"/>
            <a:ext cx="1313148" cy="1155763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3444473" y="3277277"/>
            <a:ext cx="1281814" cy="1152525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7344483" y="3265085"/>
            <a:ext cx="1313148" cy="1155763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4581926" y="5111822"/>
            <a:ext cx="1023483" cy="1155763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6347063" y="5099630"/>
            <a:ext cx="1313148" cy="1155763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06</a:t>
            </a:r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电路故障的定义和分类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电路故障分析的基本思路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5656" r="565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333" b="18333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0522" b="10522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故障现象的观察与描述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观察并记录故障现象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包括设备的工作状态、指示灯、异常声音、异味等。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询问操作人员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了解故障发生时的操作情况、设备历史故障记录等。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初步判断故障类型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根据观察到的现象，初步判断是电源故障、元件故障、线路故障等。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了解电路的工作原理、信号流程以及各元件的作用。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分析电路原理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7139" r="17139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根据故障现象和电路原理，推断可能的故障原因，如元件损坏、接触不良、线路短路等。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推断故障原因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针对推断的故障原因，制定详细的检测计划，包括检测点、检测方法、所需工具等。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制定检测计划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故障原因的分析与推断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根据检测计划，使用万用表、示波器等仪器仪表对电路进行检测。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使用仪器仪表进行检测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通过逐步排查，缩小故障范围，最终定位到具体的故障点。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逐步缩小故障范围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对定位到的故障点进行进一步检测，确认故障点的准确性和具体原因。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确认故障点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故障点的定位与确认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电路故障分析的常用方法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通过直接观察电路板的外观、颜色、气味等，判断是否有明显的故障现象，如烧焦、变色、异味等。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观察法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触摸法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9125" r="912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听觉法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8000" r="80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在断电的情况下，通过触摸电路板上的元器件，检查是否有过热、松动或损坏的现象。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通电状态下，倾听电路板是否有异常响声，如爆裂声、嗡嗡声等，以判断故障的大致位置。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直观检查法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12" r="15112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电压测量法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使用万用表等测量工具，测量电路板上关键点的电压值，与正常值进行比较，以判断故障所在。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电流测量法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通过测量电流值的大小和方向，判断电路是否正常工作。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电阻测量法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在断电情况下，测量电路板上元器件的电阻值，判断其是否损坏或变质。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仪表测量法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对于怀疑有故障的元器件，使用相同规格和型号的元器件进行替换，观察电路是否正常工作。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对于复杂的电路板，可以将其划分为不同的功能模块，逐一替换以缩小故障范围。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替换法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功能模块替换法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元器件替换法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信号发生器法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使用信号发生器向电路板注入特定频率和幅度的信号，观察电路板的响应情况，以判断故障所在。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示波器法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使用示波器观察电路板上的信号波形，分析波形的形状、幅度、频率等参数，判断电路是否正常工作。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98" r="25098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信号注入法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https://d.book118.com/947126153154006036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97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2024-09-11T23:06:41.579</cp:lastPrinted>
  <dcterms:created xsi:type="dcterms:W3CDTF">2024-09-11T15:06:41Z</dcterms:created>
  <dcterms:modified xsi:type="dcterms:W3CDTF">2024-09-11T15:06:43Z</dcterms:modified>
</cp:coreProperties>
</file>