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81E170-08F3-4F2F-91AD-87EDACECBC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EE078E-D35D-4F1B-8DB4-EC827CE500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838534-9E52-44D9-A009-EA2E3A37B7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E000E4-9D25-4049-B66A-F00F93156C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484DA9-0BEE-483B-A26B-2565F6FAF2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DE6FBC-98CC-4060-87AA-DF2213A4A4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8F60B2-851F-4074-AC77-0B8278583F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1F8754-196B-4E6B-8FA7-56C06B65CC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9EC94D-6299-48E8-AA87-07C0EBE69B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8CB071-841E-4079-B145-77344F6A9F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0C0D37-B521-406E-9E79-E8B7CF0641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7130006164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临床医学专业认证自评报告解读中的人才发展策略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自评报告概述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人才发展策略的重要性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人才发展策略的制定与实施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临床医学专业认证与人才发展的关联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成功案例分享与启示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促进临床医学专业人才培养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认证自评报告关注人才培养的全过程，重视知识、能力、素质协调发展，推动临床医学专业人才培养模式的改革和创新。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适应医疗卫生事业发展需求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结合当前医疗卫生事业的发展趋势和需求，调整和完善临床医学专业人才培养方案，培养符合社会需要的高素质医学人才。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提升临床医学专业教育质量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通过认证自评，发现教学中存在的问题和不足，进而改进教学方法和手段，提高教育质量。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临床医学专业本科教育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报告主要针对临床医学专业本科教育阶段的教学、科研、实践等方面进行评估。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医学相关学科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涉及与临床医学专业紧密相关的医学基础学科、临床学科以及医学技术学科等。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教育教学管理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包括教学计划、课程设置、教学方法、教学资源、师资队伍等方面的管理情况。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自评报告概述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报告主体部分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包括临床医学专业认证自评报告的目的、范围、方法、结论等。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数据分析与解读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对自评报告中的数据进行深入分析，挖掘数据背后的信息和问题。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改进措施与建议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针对自评报告中发现的问题，提出具体的改进措施和建议。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报告结构与内容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包括师资力量、教学设施、实践教学基地等方面的数据分析。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教育资源指标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包括教学计划、课程设置、教学方法等方面的数据分析。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教育过程指标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包括学生学业成绩、毕业生质量、就业情况等方面的数据分析。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教育结果指标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关键指标与数据分析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27262" y="1849088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35703" y="1849088"/>
            <a:ext cx="3294412" cy="3432906"/>
            <a:chOff x="1435703" y="1849088"/>
            <a:chExt cx="3294412" cy="3432906"/>
          </a:xfrm>
        </p:grpSpPr>
        <p:sp>
          <p:nvSpPr>
            <p:cNvPr id="4" name="AutoShape 4"/>
            <p:cNvSpPr/>
            <p:nvPr/>
          </p:nvSpPr>
          <p:spPr>
            <a:xfrm>
              <a:off x="1435703" y="18490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10800000">
              <a:off x="1435703" y="19875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" name="Freeform 6"/>
          <p:cNvSpPr/>
          <p:nvPr/>
        </p:nvSpPr>
        <p:spPr>
          <a:xfrm>
            <a:off x="2699099" y="32826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5670599" y="1849088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教育资源不足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存在的主要问题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527262" y="2424430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部分高校临床医学专业教育资源紧张，难以满足教学需求。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527262" y="3282680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70599" y="3282680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教育过程不规范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527262" y="387707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部分高校临床医学专业教育过程管理不规范，教学计划、课程设置等存在不合理之处。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527262" y="4771916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527262" y="536630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部分高校临床医学专业学生学业成绩不达标，毕业生质量和就业情况不佳。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688407" y="4771916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教育结果不达标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人才发展策略的重要性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引进高素质医学人才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通过引进具有丰富临床经验和专业知识的医学人才，提高医院整体医疗服务水平。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加强医护人员培训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定期开展医护人员专业技能和职业素养培训，提升医疗服务质量。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实施患者满意度调查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关注患者需求和反馈，及时调整医疗服务流程和态度，提高患者满意度。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提升医疗服务质量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培育医学创新人才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重视医学创新人才的培养和选拔，为他们提供广阔的发展空间和资源支持。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鼓励医学研究和探索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为医护人员提供科研支持和奖励机制，鼓励他们积极参与医学研究和探索。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加强学术交流与合作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积极与国内外知名医疗机构和专家开展学术交流与合作，引进新技术和新理念。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推动医疗行业创新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7474" y="2630710"/>
            <a:ext cx="2226278" cy="22262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3098006" y="4715256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8" name="Freeform 8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1" name="AutoShape 11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3678841" y="3411474"/>
            <a:ext cx="630365" cy="630269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5" name="Freeform 15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Freeform 18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024484" y="2233484"/>
            <a:ext cx="4203080" cy="716727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根据医院自身优势和市场需求，重点发展特色专科，形成品牌效应。</a:t>
            </a:r>
            <a:endParaRPr lang="en-US" sz="1100"/>
          </a:p>
        </p:txBody>
      </p:sp>
      <p:sp>
        <p:nvSpPr>
          <p:cNvPr id="29" name="TextBox 29"/>
          <p:cNvSpPr txBox="1"/>
          <p:nvPr/>
        </p:nvSpPr>
        <p:spPr>
          <a:xfrm>
            <a:off x="5971773" y="1859375"/>
            <a:ext cx="2952750" cy="4857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打造特色专科品牌</a:t>
            </a:r>
          </a:p>
        </p:txBody>
      </p:sp>
      <p:sp>
        <p:nvSpPr>
          <p:cNvPr id="30" name="AutoShape 30"/>
          <p:cNvSpPr/>
          <p:nvPr/>
        </p:nvSpPr>
        <p:spPr>
          <a:xfrm>
            <a:off x="6024484" y="3538488"/>
            <a:ext cx="4203080" cy="716727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通过优化医院管理、加强医疗设备投入、提高医护人员素质等措施，提升医院综合实力。</a:t>
            </a:r>
            <a:endParaRPr lang="en-US" sz="1100"/>
          </a:p>
        </p:txBody>
      </p:sp>
      <p:sp>
        <p:nvSpPr>
          <p:cNvPr id="31" name="TextBox 31"/>
          <p:cNvSpPr txBox="1"/>
          <p:nvPr/>
        </p:nvSpPr>
        <p:spPr>
          <a:xfrm>
            <a:off x="5971773" y="3164379"/>
            <a:ext cx="2952750" cy="4857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提升医院综合实力</a:t>
            </a:r>
          </a:p>
        </p:txBody>
      </p:sp>
      <p:sp>
        <p:nvSpPr>
          <p:cNvPr id="32" name="AutoShape 32"/>
          <p:cNvSpPr/>
          <p:nvPr/>
        </p:nvSpPr>
        <p:spPr>
          <a:xfrm>
            <a:off x="6024484" y="4821617"/>
            <a:ext cx="4203080" cy="716727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培育具有医院特色的文化氛围，增强医护人员的归属感和凝聚力，提升医院整体形象。</a:t>
            </a:r>
            <a:endParaRPr lang="en-US" sz="1100"/>
          </a:p>
        </p:txBody>
      </p:sp>
      <p:sp>
        <p:nvSpPr>
          <p:cNvPr id="33" name="TextBox 33"/>
          <p:cNvSpPr txBox="1"/>
          <p:nvPr/>
        </p:nvSpPr>
        <p:spPr>
          <a:xfrm>
            <a:off x="5971773" y="4470335"/>
            <a:ext cx="2952750" cy="4857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加强医院文化建设</a:t>
            </a:r>
          </a:p>
        </p:txBody>
      </p:sp>
      <p:grpSp>
        <p:nvGrpSpPr>
          <p:cNvPr id="34" name="Group 3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5" name="AutoShape 3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增强医院核心竞争力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人才发展策略的制定与实施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根据临床医学专业认证自评报告，分析当前人才队伍的现状和存在的问题，明确人才发展的目标和方向。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针对不同层次、不同领域的人才，制定个性化的培养计划和发展路径，确保人才计划的针对性和实效性。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结合医院发展战略和实际需求，制定符合临床医学专业特点的人才计划，包括人才引进、培养、使用和激励等方面的具体措施。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制定针对性的人才计划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https://d.book118.com/947130006164006040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2024-09-13T13:11:32.636</cp:lastPrinted>
  <dcterms:created xsi:type="dcterms:W3CDTF">2024-09-13T05:11:32Z</dcterms:created>
  <dcterms:modified xsi:type="dcterms:W3CDTF">2024-09-13T05:11:34Z</dcterms:modified>
</cp:coreProperties>
</file>