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8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9A2B4-38A7-4AA7-AF68-5A2BC7FD6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6B90B-3C1D-4720-B47B-2D6E436F4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C5EE6-4B5E-498F-BFB3-96973CAEF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17E55-A8B4-4417-9964-B2EE4ED01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01D41-9EB8-446D-B30C-5E767EA3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0E819A-14D8-4FA3-9F76-BF368B88E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81E5D3-42A6-4F22-96E7-1EB7D1380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CC28F-B6C9-49D2-9019-B41811B39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6E385-4BD4-424D-B36D-8DDBB2CFB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D6F8F-EC8A-4C8E-9C55-3380E4422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F7221-A874-4389-A7EC-7419FB865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0054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国际网联（ITF）网球巡回赛及国际男子职业网球挑战赛（ATP）竞赛规程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ATP国际男子职业网球挑战赛概述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ITF网球巡回赛和ATP国际男子职业网球挑战赛的竞赛规程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ITF网球巡回赛和ATP国际男子职业网球挑战赛的比赛规则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ITF网球巡回赛和ATP国际男子职业网球挑战赛的赛事安排和日程安排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ITF网球巡回赛概述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ITF网球巡回赛概述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ITF网球巡回赛的定义和性质</a:t>
            </a:r>
            <a:endParaRPr lang="zh-CN" altLang="en-US"/>
          </a:p>
        </p:txBody>
      </p:sp>
      <p:sp>
        <p:nvSpPr>
          <p:cNvPr id="10489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ITF网球巡回赛是国际网联（ITF）主办的国际性网球赛事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比赛分为男子和女子两个项目，每年在不同的国家和地区举办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比赛级别分为四类，分别是男子挑战赛、女子挑战赛、男子和女子卫星赛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挑战赛和卫星赛的比赛场地为红土、草地、硬地等不同场地类型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赛事的组织机构和参与者</a:t>
            </a:r>
            <a:endParaRPr lang="zh-CN" altLang="en-US"/>
          </a:p>
        </p:txBody>
      </p:sp>
      <p:sp>
        <p:nvSpPr>
          <p:cNvPr id="10489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ITF网球巡回赛的组织机构：ITF（国际网联）是赛事的监管机构，负责制定和执行赛事规程。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赛事的级别和分类：ITF网球巡回赛分为男子、女子和青少年三个级别，每个级别又分为不同的级别赛事。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赛事的参赛资格：职业选手通过世界排名获得参赛资格，业余选手则通过地区选拔赛获得参赛资格。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赛事的参与者：ITF网球巡回赛的参与者包括职业网球选手、业余选手和青少年选手等。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赛事的级别和分类</a:t>
            </a:r>
            <a:endParaRPr lang="zh-CN" altLang="en-US"/>
          </a:p>
        </p:txBody>
      </p:sp>
      <p:sp>
        <p:nvSpPr>
          <p:cNvPr id="10490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ITF网球巡回赛的级别：分为1、2、3、4、5级别，其中1级最高，5级最低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ITF网球巡回赛的分类：分为男子、女子、青少年和轮椅网球四个项目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ITF网球巡回赛的参赛资格：根据选手的世界排名和积分排名确定参赛资格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ITF网球巡回赛的赛事安排：每年举办多站赛事，选手可以根据自己的积分排名选择参加不同级别的赛事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ATP国际男子职业网球挑战赛概述</a:t>
            </a:r>
            <a:endParaRPr lang="zh-CN" altLang="en-US"/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9091"/>
          </a:bodyPr>
          <a:lstStyle/>
          <a:p>
            <a:r>
              <a:rPr lang="zh-CN" altLang="en-US"/>
              <a:t>ATP国际男子职业网球挑战赛的定义和性质</a:t>
            </a:r>
            <a:endParaRPr lang="zh-CN" altLang="en-US"/>
          </a:p>
        </p:txBody>
      </p:sp>
      <p:sp>
        <p:nvSpPr>
          <p:cNvPr id="1049172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定义：ATP国际男子职业网球挑战赛是国际网联（ITF）旗下的一个赛事，是全球最高级别的男子职业网球赛事之一。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性质：ATP国际男子职业网球挑战赛是一个全球性的、高水平的网球赛事，旨在为职业网球选手提供一个展示自己实力和技巧的舞台，同时也是一个重要的商业赛事，吸引了众多赞助商和媒体关注。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赛事的组织机构和参与者</a:t>
            </a:r>
            <a:endParaRPr lang="zh-CN" altLang="en-US"/>
          </a:p>
        </p:txBody>
      </p:sp>
      <p:sp>
        <p:nvSpPr>
          <p:cNvPr id="1049222" name="圆角矩形 21"/>
          <p:cNvSpPr/>
          <p:nvPr>
            <p:custDataLst>
              <p:tags r:id="rId2"/>
            </p:custDataLst>
          </p:nvPr>
        </p:nvSpPr>
        <p:spPr>
          <a:xfrm rot="16200000">
            <a:off x="5632862" y="-2242430"/>
            <a:ext cx="926434" cy="105140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22"/>
          <p:cNvSpPr/>
          <p:nvPr>
            <p:custDataLst>
              <p:tags r:id="rId3"/>
            </p:custDataLst>
          </p:nvPr>
        </p:nvSpPr>
        <p:spPr>
          <a:xfrm rot="16200000">
            <a:off x="445346" y="2944472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476" y="-729942"/>
            <a:ext cx="926434" cy="105148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6"/>
          <p:cNvSpPr/>
          <p:nvPr>
            <p:custDataLst>
              <p:tags r:id="rId5"/>
            </p:custDataLst>
          </p:nvPr>
        </p:nvSpPr>
        <p:spPr>
          <a:xfrm rot="16200000">
            <a:off x="445960" y="4458188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3"/>
          <p:cNvSpPr txBox="1"/>
          <p:nvPr>
            <p:custDataLst>
              <p:tags r:id="rId6"/>
            </p:custDataLst>
          </p:nvPr>
        </p:nvSpPr>
        <p:spPr>
          <a:xfrm>
            <a:off x="1280161" y="2551004"/>
            <a:ext cx="10072584" cy="92643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ATP国际男子职业网球挑战赛的组织机构：ATP、ITF等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4"/>
          <p:cNvSpPr txBox="1"/>
          <p:nvPr>
            <p:custDataLst>
              <p:tags r:id="rId7"/>
            </p:custDataLst>
          </p:nvPr>
        </p:nvSpPr>
        <p:spPr>
          <a:xfrm>
            <a:off x="1280161" y="4065334"/>
            <a:ext cx="10072584" cy="92567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赛事的参与者：职业网球选手、教练、裁判等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赛事的级别和分类</a:t>
            </a:r>
            <a:endParaRPr lang="zh-CN" altLang="en-US"/>
          </a:p>
        </p:txBody>
      </p:sp>
      <p:sp>
        <p:nvSpPr>
          <p:cNvPr id="10492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赛事特点：ATP挑战赛是ATP世界巡回赛中的一部分，参赛选手可以通过比赛获得积分，提升自己的排名。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赛事影响：ATP挑战赛对于提升选手的排名和知名度具有重要作用，也是选手们获得更多比赛机会的重要途径之一。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赛事级别：ATP挑战赛分为5个级别，从低到高依次为第1级、第2级、第3级、第4级和第5级。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赛事分类：ATP挑战赛分为室内硬地、室外硬地、室内红土和室外草地四种场地类型。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ITF网球巡回赛和ATP国际男子职业网球挑战赛的竞赛规程</a:t>
            </a:r>
            <a:endParaRPr lang="zh-CN" altLang="en-US"/>
          </a:p>
        </p:txBody>
      </p:sp>
      <p:sp>
        <p:nvSpPr>
          <p:cNvPr id="10493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竞赛规程的主要内容</a:t>
            </a:r>
            <a:endParaRPr lang="zh-CN" altLang="en-US"/>
          </a:p>
        </p:txBody>
      </p:sp>
      <p:sp>
        <p:nvSpPr>
          <p:cNvPr id="104939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奖励办法：比赛设立冠军、亚军、季军等奖项，并给予一定的奖金和奖品奖励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竞赛规则：采用国际网联和ATP的竞赛规则，比赛采用三局两胜制，每局采用平分决胜制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竞赛地点：每年在不同的国家和地区举办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参赛资格：每个国家和地区的代表队由一名队长和四名队员组成，队员必须为该国公民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1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竞赛项目：包括男子单打、女子单打、男子双打、女子双打等项目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1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竞赛时间：每年举办一届，比赛时间为3周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1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竞赛规程的制定和修改程序</a:t>
            </a:r>
            <a:endParaRPr lang="zh-CN" altLang="en-US"/>
          </a:p>
        </p:txBody>
      </p:sp>
      <p:sp>
        <p:nvSpPr>
          <p:cNvPr id="104946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竞赛规程的修改程序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ITF网球巡回赛和ATP国际男子职业网球挑战赛的竞赛规程制定程序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竞赛规程的制定和修改程序对比赛的影响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竞赛规程的制定和修改程序的意义和作用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https://d.book118.com/947130054043006025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国际网联（ITF）网球巡回赛及国际男子职业网球挑战赛（ATP）竞赛规程</vt:lpstr>
      <vt:lpstr>目录</vt:lpstr>
      <vt:lpstr>添加章节标题</vt:lpstr>
      <vt:lpstr>ITF网球巡回赛概述</vt:lpstr>
      <vt:lpstr>ITF网球巡回赛的定义和性质</vt:lpstr>
      <vt:lpstr>赛事的组织机构和参与者</vt:lpstr>
      <vt:lpstr>赛事的级别和分类</vt:lpstr>
      <vt:lpstr>ATP国际男子职业网球挑战赛概述</vt:lpstr>
      <vt:lpstr>ATP国际男子职业网球挑战赛的定义和性质</vt:lpstr>
      <vt:lpstr>赛事的组织机构和参与者</vt:lpstr>
      <vt:lpstr>赛事的级别和分类</vt:lpstr>
      <vt:lpstr>ITF网球巡回赛和ATP国际男子职业网球挑战赛的竞赛规程</vt:lpstr>
      <vt:lpstr>竞赛规程的主要内容</vt:lpstr>
      <vt:lpstr>竞赛规程的制定和修改程序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2024-08-29T18:13:13.578</cp:lastPrinted>
  <dcterms:created xsi:type="dcterms:W3CDTF">2024-08-29T10:13:13Z</dcterms:created>
  <dcterms:modified xsi:type="dcterms:W3CDTF">2024-08-29T10:13:15Z</dcterms:modified>
</cp:coreProperties>
</file>