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6ACA3-D81C-452D-B4C3-F286E5F32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C7328-737E-42E3-AC18-87A77E424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CA619-C321-4587-BBE2-A1BF4F578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8EDAA-E9DB-4F9C-A5C1-7C1A847F1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78641E-F579-4523-B801-263F44275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60E585-2C59-4D92-BF5A-C16CEFFA3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B2BF4F-7BC7-4781-8385-3093710ED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9C571-1A66-4588-AED7-A0C42C2E3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CB8B6-19C2-478D-8DAB-D67081FE1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D42A2-336C-49D5-896F-34C864699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EA7B8-F079-46BC-A2AB-7ABCC7CB3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310001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精益生产总结课件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精益生产的核心原则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精益生产工具与方法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精益生产是一种以客户需求为导向，通过消除浪费、持续改进和优化流程来提高效率和效益的生产方式。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强调客户需求、追求价值流、持续改进、消除浪费、关注流程和整体优化。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通过消除浪费和优化流程，精益生产能够显著提高生产效率和产品质量。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提高生产效率和产品质量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增强企业创新能力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精益生产通过减少浪费和优化库存等方式降低成本，提高企业的竞争力。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精益生产鼓励持续改进和创新，有助于企业不断推出新产品和改进现有产品。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精益生产以客户需求为导向，通过提供高质量的产品和优质的服务来提高客户满意度。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精益生产的重要性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精益生产起源于日本丰田汽车公司的生产方式，旨在消除浪费、提高效率和效益。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随着全球化和市场竞争的加剧，越来越多的企业开始采用和推广精益生产，形成了一种全球性的生产管理趋势。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精益生产的起源与发展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精益生产的核心原则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客户需求驱动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以客户需求为导向，不断优化产品设计和生产流程。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价值导向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精益生产强调以客户价值为出发点，通过消除浪费来提升产品和服务的质量和效率。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识别价值流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识别从原材料到最终产品的所有价值创造活动，并消除非增值环节。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价值导向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确保生产过程中的物料、信息和数据能够顺畅流动，避免停顿和等待。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通过均衡化生产，实现各生产环节的稳定运行，降低生产波动和浪费。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提高生产切换和调整的效率，以适应市场需求的变化。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快速切换与调整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流动与平衡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数据分析与改进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运用数据分析和挖掘工具，识别问题和改进点，制定有效的改进措施。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鼓励跨部门协作，共同参与改进活动，实现整体优化。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不断追求卓越的生产绩效，通过改进工艺、优化流程和管理来提高效率和质量。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https://d.book118.com/947131000100006030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2024-09-02T03:13:00.045</cp:lastPrinted>
  <dcterms:created xsi:type="dcterms:W3CDTF">2024-09-01T19:13:00Z</dcterms:created>
  <dcterms:modified xsi:type="dcterms:W3CDTF">2024-09-01T19:13:01Z</dcterms:modified>
</cp:coreProperties>
</file>