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5D677-7BD8-4C55-80B9-AFD91672D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F0A16-E6C2-4E6B-AA8E-9D33ABFC4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ED113-6E3E-47B0-951B-C527AA1C1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7D360-07B3-4763-A764-62F92B7DD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C1DD47-D04F-4797-9FAB-8A1F42F11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8D65E1-9A11-474B-AD98-183B7EB45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692C5-B600-4E87-980E-09B8F666E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32706-5E46-4CB4-8FFA-53235CB28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5E847-F86D-425B-AE49-433A46785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45BDB-0A1E-4E0F-9B4E-1AC1580C1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55FEC-9F55-4994-BBC1-073BB0F88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1004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高中主题班会红色精神课件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红色精神的起源与内涵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红色精神在高中教育中的意义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红色精神在高中主题班会中的实践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红色精神在高中主题班会中的案例分析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红色精神的起源与内涵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红色精神是一种以爱国主义为核心的革命精神，它代表着中国共产党和中国人民在革命、建设和改革开放时期的奋斗精神和优良传统。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红色精神是一种具有深厚历史底蕴和广泛社会影响的精神力量，它源于中国共产党领导下的革命斗争和社会主义建设实践，是无数革命先烈和英雄人物用生命和汗水铸就的宝贵精神财富。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红色精神的定义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红色精神起源于中国共产党的成立和早期革命斗争，是马克思主义与中国工人运动相结合的产物。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自中国共产党成立以来，红色精神就成为党的指导思想和精神支柱。在革命时期，红色精神激励着广大人民群众投身于民族解放事业，为新中国的诞生付出了巨大的牺牲和努力。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红色精神的起源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红色精神的内涵包括爱国主义、集体主义、革命英雄主义、理想信念等，这些价值观在当今社会仍然具有重要的现实意义。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精神所蕴含的爱国主义，强调个人利益服从集体利益，民族利益高于一切。集体主义则强调团结协作、共同奋斗，以实现国家和民族的繁荣昌盛。革命英雄主义倡导勇于牺牲、敢于斗争的精神，为正义事业而奋斗。理想信念则是红色精神的核心，它激励人们为实现共产主义远大理想而不懈努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红色精神的内涵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红色精神在高中教育中的意义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39" b="20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00" b="24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红色精神对高中生的影响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培养爱国主义精神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通过红色精神的传承，引导高中生树立正确的国家意识和民族自豪感。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塑造积极人生态度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红色精神所蕴含的奋斗、奉献和团结精神，有助于培养高中生面对困难和挑战的勇气和毅力。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强化道德观念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红色精神强调集体主义、爱国主义和为人民服务的理念，有助于高中生形成良好的道德品质和行为习惯。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丰富教育内容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红色精神为高中教育提供了丰富的历史和文化资源，有助于丰富课程内容和形式，提高学生的学习兴趣和参与度。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红色精神涵盖了思想、文化、价值观等多个方面，有助于促进高中生的全面发展，培养具有综合素质的人才。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符合社会主义核心价值观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红色精神是社会主义核心价值观的具体体现，通过红色精神的传承，有助于高中生深入理解和践行社会主义核心价值观。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红色精神在高中教育中的重要性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通过定期的主题班会，组织学生学习红色精神的相关内容，引导学生进行讨论和思考。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主题班会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将红色精神融入课堂教学，特别是历史、政治等课程中，结合具体的历史事件和人物事迹进行讲解。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课堂融入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组织学生参加红色教育基地、博物馆等实践活动，通过实地参观和学习，增强学生对红色精神的理解和认同。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加强与家长的沟通与合作，共同营造有利于红色精神传承的家庭和社会环境。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红色精神在高中教育中的实施方式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红色精神在高中主题班会中的实践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https://d.book118.com/947131004116006050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2024-09-23T05:03:22.808</cp:lastPrinted>
  <dcterms:created xsi:type="dcterms:W3CDTF">2024-09-22T21:03:22Z</dcterms:created>
  <dcterms:modified xsi:type="dcterms:W3CDTF">2024-09-22T21:03:24Z</dcterms:modified>
</cp:coreProperties>
</file>