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355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8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94AAE-E958-4938-816F-5EC283EE3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5E2E4-B675-412A-9D3E-186B3463F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C6D08-A1FE-4C4B-A4AA-000D16BF2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F50526-B509-4BB0-8141-003A676D6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963C96-49DF-44E1-896B-F2BFBA02D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C9364B-6877-415E-AD44-FB2BCFD83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3598F1-E950-43BF-85F4-D4BDBC2B4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BD83CE-A70B-43AB-9A0B-CB151CF2E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88516-2E52-4867-9055-74AD8F0F8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29612-49C8-4344-8F74-040EADE8F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A02F8-D100-43C0-8C6D-ABC4FBC5A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3548" r:id="rId2"/>
    <p:sldLayoutId id="2147513549" r:id="rId3"/>
    <p:sldLayoutId id="2147513550" r:id="rId4"/>
    <p:sldLayoutId id="2147513551" r:id="rId5"/>
    <p:sldLayoutId id="2147513552" r:id="rId6"/>
    <p:sldLayoutId id="2147513553" r:id="rId7"/>
    <p:sldLayoutId id="2147513554" r:id="rId8"/>
    <p:sldLayoutId id="2147513555" r:id="rId9"/>
    <p:sldLayoutId id="2147513556" r:id="rId10"/>
    <p:sldLayoutId id="214751355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310130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矿山沙漠化与沙漠生态修复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矿山沙漠化的现状与影响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沙漠生态修复的重要性与挑战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529336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529336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沙漠生态修复的策略与实践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165417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165417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矿山沙漠化的防治措施与技术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5"/>
            </p:custDataLst>
          </p:nvPr>
        </p:nvSpPr>
        <p:spPr>
          <a:xfrm>
            <a:off x="893254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6"/>
            </p:custDataLst>
          </p:nvPr>
        </p:nvSpPr>
        <p:spPr>
          <a:xfrm>
            <a:off x="893254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政策建议与公众参与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矿山沙漠化的现状与影响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矿山沙漠化的定义与成因</a:t>
            </a:r>
            <a:endParaRPr lang="zh-CN" altLang="en-US"/>
          </a:p>
        </p:txBody>
      </p:sp>
      <p:sp>
        <p:nvSpPr>
          <p:cNvPr id="104902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定义：矿山沙漠化是指由于人类活动，如采矿、采石等，导致土地荒漠化，形成沙漠化的现象。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2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成因：主要包括过度开采、植被破坏、水土流失、气候变化等。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影响：导致土地荒漠化，影响生态环境，威胁人类生存和发展。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4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治理措施：包括植被恢复、水土保持、生态修复等。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矿山沙漠化对生态环境的影响</a:t>
            </a:r>
            <a:endParaRPr lang="zh-CN" altLang="en-US"/>
          </a:p>
        </p:txBody>
      </p:sp>
      <p:sp>
        <p:nvSpPr>
          <p:cNvPr id="104908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土地退化：导致土壤肥力下降，植被覆盖率降低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水资源短缺：破坏地下水循环，导致水资源短缺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生物多样性减少：破坏生态系统平衡，导致生物多样性减少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0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气候变化：影响气候条件，导致极端天气事件增多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矿山沙漠化对人类生活的影响</a:t>
            </a:r>
            <a:endParaRPr lang="zh-CN" altLang="en-US"/>
          </a:p>
        </p:txBody>
      </p:sp>
      <p:sp>
        <p:nvSpPr>
          <p:cNvPr id="104915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环境污染：矿山开采过程中产生的废气、废水、废渣等对环境造成严重污染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生态破坏：矿山开采导致植被破坏、土地退化、生物多样性减少等生态问题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健康影响：矿山开采产生的粉尘、有毒气体等对人体健康造成危害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社会问题：矿山开采导致土地资源减少、就业机会减少、社会不稳定等问题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9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沙漠生态修复的重要性与挑战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沙漠生态修复的意义与价值</a:t>
            </a:r>
            <a:endParaRPr lang="zh-CN" altLang="en-US"/>
          </a:p>
        </p:txBody>
      </p:sp>
      <p:sp>
        <p:nvSpPr>
          <p:cNvPr id="104927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保护生物多样性：修复沙漠生态，保护珍稀物种和生态系统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改善环境质量：减少沙尘暴、改善空气质量，提高人类生存环境质量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促进经济发展：发展沙漠旅游、生态农业等产业，促进地方经济发展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提高社会效益：提高公众对沙漠生态保护的认识，增强环保意识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沙漠生态修复的难点与挑战</a:t>
            </a:r>
            <a:endParaRPr lang="zh-CN" altLang="en-US"/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3342630" y="1490400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水资源短缺：沙漠地区水资源匮乏，生态修复需要大量水资源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3"/>
            </p:custDataLst>
          </p:nvPr>
        </p:nvSpPr>
        <p:spPr>
          <a:xfrm>
            <a:off x="3342630" y="2296801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土壤贫瘠：沙漠地区土壤贫瘠，生态修复需要改善土壤条件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3342630" y="3103202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气候恶劣：沙漠地区气候恶劣，生态修复需要适应气候变化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5"/>
            </p:custDataLst>
          </p:nvPr>
        </p:nvSpPr>
        <p:spPr>
          <a:xfrm>
            <a:off x="3342630" y="3909603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生物多样性低：沙漠地区生物多样性低，生态修复需要引入适宜的生物种类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6"/>
            </p:custDataLst>
          </p:nvPr>
        </p:nvSpPr>
        <p:spPr>
          <a:xfrm>
            <a:off x="3342630" y="4716004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技术难度大：沙漠生态修复需要先进的技术和设备支持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7"/>
            </p:custDataLst>
          </p:nvPr>
        </p:nvSpPr>
        <p:spPr>
          <a:xfrm>
            <a:off x="3342630" y="5522405"/>
            <a:ext cx="5500739" cy="7271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资金投入大：沙漠生态修复需要大量的资金投入，需要政府和社会的支持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国内外沙漠生态修复的案例与经验</a:t>
            </a:r>
            <a:endParaRPr lang="zh-CN" altLang="en-US"/>
          </a:p>
        </p:txBody>
      </p:sp>
      <p:sp>
        <p:nvSpPr>
          <p:cNvPr id="1049370" name="矩形 5"/>
          <p:cNvSpPr/>
          <p:nvPr>
            <p:custDataLst>
              <p:tags r:id="rId2"/>
            </p:custDataLst>
          </p:nvPr>
        </p:nvSpPr>
        <p:spPr>
          <a:xfrm>
            <a:off x="91566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矩形 10"/>
          <p:cNvSpPr/>
          <p:nvPr>
            <p:custDataLst>
              <p:tags r:id="rId3"/>
            </p:custDataLst>
          </p:nvPr>
        </p:nvSpPr>
        <p:spPr>
          <a:xfrm>
            <a:off x="1262772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4"/>
            </p:custDataLst>
          </p:nvPr>
        </p:nvSpPr>
        <p:spPr>
          <a:xfrm>
            <a:off x="1067365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中国：三北防护林工程，通过植树造林、种草固沙等措施，有效减缓了沙漠化进程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76" name="矩形 6"/>
          <p:cNvSpPr/>
          <p:nvPr>
            <p:custDataLst>
              <p:tags r:id="rId5"/>
            </p:custDataLst>
          </p:nvPr>
        </p:nvSpPr>
        <p:spPr>
          <a:xfrm>
            <a:off x="4486995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8" name="矩形 11"/>
          <p:cNvSpPr/>
          <p:nvPr>
            <p:custDataLst>
              <p:tags r:id="rId6"/>
            </p:custDataLst>
          </p:nvPr>
        </p:nvSpPr>
        <p:spPr>
          <a:xfrm>
            <a:off x="485338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7"/>
            </p:custDataLst>
          </p:nvPr>
        </p:nvSpPr>
        <p:spPr>
          <a:xfrm>
            <a:off x="4638693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美国：莫哈韦沙漠生态修复项目，通过引入耐旱植物、改善土壤结构等方法，成功恢复了沙漠生态系统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2" name="矩形 7"/>
          <p:cNvSpPr/>
          <p:nvPr>
            <p:custDataLst>
              <p:tags r:id="rId8"/>
            </p:custDataLst>
          </p:nvPr>
        </p:nvSpPr>
        <p:spPr>
          <a:xfrm>
            <a:off x="8057681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4" name="矩形 12"/>
          <p:cNvSpPr/>
          <p:nvPr>
            <p:custDataLst>
              <p:tags r:id="rId9"/>
            </p:custDataLst>
          </p:nvPr>
        </p:nvSpPr>
        <p:spPr>
          <a:xfrm>
            <a:off x="8443353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10"/>
            </p:custDataLst>
          </p:nvPr>
        </p:nvSpPr>
        <p:spPr>
          <a:xfrm>
            <a:off x="8209378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澳大利亚：大堡礁生态修复项目，通过人工珊瑚礁、海洋生物保护等措施，成功恢复了珊瑚礁生态系统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11"/>
            </p:custDataLst>
          </p:nvPr>
        </p:nvSpPr>
        <p:spPr>
          <a:xfrm>
            <a:off x="2705831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12"/>
            </p:custDataLst>
          </p:nvPr>
        </p:nvSpPr>
        <p:spPr>
          <a:xfrm>
            <a:off x="3052936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3"/>
            </p:custDataLst>
          </p:nvPr>
        </p:nvSpPr>
        <p:spPr>
          <a:xfrm>
            <a:off x="2857528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沙特阿拉伯：沙漠城市绿化工程，通过引入耐旱植物、建设人工绿洲等方法，成功改善了城市生态环境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4"/>
            </p:custDataLst>
          </p:nvPr>
        </p:nvSpPr>
        <p:spPr>
          <a:xfrm>
            <a:off x="62771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5"/>
            </p:custDataLst>
          </p:nvPr>
        </p:nvSpPr>
        <p:spPr>
          <a:xfrm>
            <a:off x="6643548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6"/>
            </p:custDataLst>
          </p:nvPr>
        </p:nvSpPr>
        <p:spPr>
          <a:xfrm>
            <a:off x="64288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国际合作：全球沙漠生态修复联盟，通过国际合作、技术交流等方式，共同应对全球沙漠化问题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矿山沙漠化的防治措施与技术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https://d.book118.com/947131013036006033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5_2"/>
  <p:tag name="KSO_WM_UNIT_INDEX" val="1_5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Calibri Light</vt:lpstr>
      <vt:lpstr>Office Theme</vt:lpstr>
      <vt:lpstr>矿山沙漠化与沙漠生态修复</vt:lpstr>
      <vt:lpstr>目录</vt:lpstr>
      <vt:lpstr>添加章节标题</vt:lpstr>
      <vt:lpstr>矿山沙漠化的现状与影响</vt:lpstr>
      <vt:lpstr>矿山沙漠化的定义与成因</vt:lpstr>
      <vt:lpstr>矿山沙漠化对生态环境的影响</vt:lpstr>
      <vt:lpstr>矿山沙漠化对人类生活的影响</vt:lpstr>
      <vt:lpstr>沙漠生态修复的重要性与挑战</vt:lpstr>
      <vt:lpstr>沙漠生态修复的意义与价值</vt:lpstr>
      <vt:lpstr>沙漠生态修复的难点与挑战</vt:lpstr>
      <vt:lpstr>国内外沙漠生态修复的案例与经验</vt:lpstr>
      <vt:lpstr>矿山沙漠化的防治措施与技术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2024-09-06T13:31:23.497</cp:lastPrinted>
  <dcterms:created xsi:type="dcterms:W3CDTF">2024-09-06T05:31:23Z</dcterms:created>
  <dcterms:modified xsi:type="dcterms:W3CDTF">2024-09-06T05:31:25Z</dcterms:modified>
</cp:coreProperties>
</file>