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CE1AF-383B-4FDA-9BDF-D30EF2DEC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B2829-6DE6-4A20-987C-71C760442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01DEE6-F97A-4BCE-A284-8CF270B91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11610-AAD7-4D84-A039-0A7F7DBD2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3E742-3B61-4ED3-86D2-5A9CA1C4F0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C27335-12CA-497D-9205-0D602F0DF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E02036-BAD2-460C-B0A7-D9ED1D2606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A0C63-7856-4924-8A42-705B9C558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41A86C-4044-4B6D-B84F-DA4F1972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12D0FA-48DB-4DB5-A91D-B11DA1C38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1E6B01-01F6-4CAB-BDAE-01D901E2A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3103413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护理科室风采展示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科室介绍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护理科室成立于XXXX年，已有XX年的历史。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792" r="2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从最初的XX名护士发展到如今拥有近百名专业护理人员，服务能力不断提升。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未来将继续引进先进护理理念和技术，提高护理质量，满足患者需求。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以人为本，关爱生命，团结协作，追求卓越。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科室文化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以患者为中心，提供专业、优质的护理服务。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尊重、理解、关爱、奉献。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核心价值观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科室文化与理念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86" b="478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00" b="240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科室荣誉与成就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荣誉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多次荣获医院优秀护理团队、先进集体等荣誉称号。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成就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在护理技能竞赛中多次获得优异成绩，为医院赢得了荣誉。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社会认可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良好的护理服务赢得了患者及社会的广泛赞誉和信任。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具有5年临床护理经验，擅长老年护理和心理疏导，曾多次获得优秀护士称号。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张护士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拥有丰富的儿科护理经验，对待患儿如同家人，深受家长和患儿的喜爱。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李护士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熟练掌握急救技能，多次参与重大急救任务，为病患争取宝贵救治时间。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王护士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团队成员介绍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鼓励团队成员参加继续教育，提升个人专业素养和知识储备。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团队成员需掌握急救技能，确保在紧急情况下能够迅速应对。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护理团队定期参加专业技能培训，提高护理水平和服务质量。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针对护理工作的特殊性，团队成员需接受心理健康培训，以便更好地疏导患者情绪。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急救技能培训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心理健康培训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继续教育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护理团队成员之间相互协作，共同完成护理任务，确保患者得到全面、专业的护理服务。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与医生、药师等其他医疗部门密切合作，共同为患者提供全方位的治疗和护理服务。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团队成员之间保持有效沟通，及时交流患者病情和护理经验，提高工作效率。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定期团队建设活动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组织定期的团队建设活动，增强团队凝聚力和向心力，提高工作积极性。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https://d.book118.com/947131034131006032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2024-09-05T17:03:05.143</cp:lastPrinted>
  <dcterms:created xsi:type="dcterms:W3CDTF">2024-09-05T09:03:05Z</dcterms:created>
  <dcterms:modified xsi:type="dcterms:W3CDTF">2024-09-05T09:03:07Z</dcterms:modified>
</cp:coreProperties>
</file>