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8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53A4E-35AF-49F8-ADF9-65F0F27B3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C3CDC-FC16-43C1-84CF-5D7031551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E6822-347D-4569-9173-50B6DF4BA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4CAD2-CD87-4316-A26C-551DCEF9A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97B4C-DCA3-4FAA-BA8F-7A3CE8AC9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59FB87-1D1C-42E5-B8A9-ED22F4F43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962795-9041-430F-AE47-D71293CFE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D2BF8-B847-46E1-BBFF-4A7A1E307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520E8-E820-4D21-AF40-C6BDC4DC1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D7496-BBB1-415B-9157-75864EB05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15D80-C792-4F56-AE51-96A3A2EF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374" r:id="rId2"/>
    <p:sldLayoutId id="2147491375" r:id="rId3"/>
    <p:sldLayoutId id="2147491376" r:id="rId4"/>
    <p:sldLayoutId id="2147491377" r:id="rId5"/>
    <p:sldLayoutId id="2147491378" r:id="rId6"/>
    <p:sldLayoutId id="2147491379" r:id="rId7"/>
    <p:sldLayoutId id="2147491380" r:id="rId8"/>
    <p:sldLayoutId id="2147491381" r:id="rId9"/>
    <p:sldLayoutId id="2147491382" r:id="rId10"/>
    <p:sldLayoutId id="214749138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205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融资目标与策略深度解析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57875" y="205232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769610" y="114490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625590" y="114490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11"/>
          <p:cNvCxnSpPr/>
          <p:nvPr>
            <p:custDataLst>
              <p:tags r:id="rId6"/>
            </p:custDataLst>
          </p:nvPr>
        </p:nvCxnSpPr>
        <p:spPr>
          <a:xfrm>
            <a:off x="5857875" y="30600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769610" y="215265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625590" y="215265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融资目标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8"/>
          <p:cNvCxnSpPr/>
          <p:nvPr>
            <p:custDataLst>
              <p:tags r:id="rId9"/>
            </p:custDataLst>
          </p:nvPr>
        </p:nvCxnSpPr>
        <p:spPr>
          <a:xfrm>
            <a:off x="5857875" y="40678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769610" y="316039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625590" y="316039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融资策略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22"/>
          <p:cNvCxnSpPr/>
          <p:nvPr>
            <p:custDataLst>
              <p:tags r:id="rId12"/>
            </p:custDataLst>
          </p:nvPr>
        </p:nvCxnSpPr>
        <p:spPr>
          <a:xfrm>
            <a:off x="5857875" y="507555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769610" y="416814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625590" y="416814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融资策略深度解析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26"/>
          <p:cNvCxnSpPr/>
          <p:nvPr>
            <p:custDataLst>
              <p:tags r:id="rId15"/>
            </p:custDataLst>
          </p:nvPr>
        </p:nvCxnSpPr>
        <p:spPr>
          <a:xfrm>
            <a:off x="5857875" y="608330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769610" y="517588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625590" y="517588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融资策略的实施与监控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https://d.book118.com/947132055114006032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融资目标与策略深度解析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2024-09-05T11:56:00.321</cp:lastPrinted>
  <dcterms:created xsi:type="dcterms:W3CDTF">2024-09-05T03:56:00Z</dcterms:created>
  <dcterms:modified xsi:type="dcterms:W3CDTF">2024-09-05T03:56:02Z</dcterms:modified>
</cp:coreProperties>
</file>