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CBEE0-7D90-4B8D-A9FF-6E3907A5F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1AF11-D9D6-461E-954C-7CD39281F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162C9-BEC9-4F9F-A54F-2D26FAC20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F25D56-313D-4A4D-AFE3-449529A12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490262-E22D-4B8C-834F-0725C0AD6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CC0F83-5048-40B0-AF25-C1E7521EE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C9FC20-7B43-4E71-8ADA-776C0CBDB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0254C2-8A56-4C90-B298-9C79E6AC6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F3529-C7AF-4BFA-8C28-EAD9B543E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70F4F-9C10-439E-B60E-5E9F9670C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9E86B-7851-47BF-9C5F-8445E9F9C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3315505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眩晕病人护理查房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眩晕病人的护理评估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眩晕病人的护理措施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眩晕病人的健康教育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1" r="2149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眩晕可能由多种原因引起，包括内耳疾病、脑部疾病、药物副作用等。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眩晕是一种常见的神经系统症状，表现为患者感到自身或周围环境在旋转、移动或晃动。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19" r="310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通过护理查房，了解眩晕病人的病情状况、护理需求和治疗效果，为病人提供更好的护理服务。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提高眩晕病人的护理质量，促进病人康复，减少并发症的发生。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眩晕基础知识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眩晕是一种常见的神经系统症状，表现为对自身和周围环境的空间定位和平衡感觉障碍，通常伴随恶心、呕吐、出汗等症状。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根据病因和病理机制，眩晕可分为前庭性眩晕和非前庭性眩晕，其中前庭性眩晕又可分为耳源性、中枢性和前庭神经性眩晕。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眩晕的病因多种多样，包括内耳疾病、中枢神经系统疾病、颈椎病、药物副作用等。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眩晕的病理机制主要与前庭器官和平衡感受器功能障碍有关，导致机体对空间定位和平衡的感知出现偏差。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69" r="1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病因和病理机制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眩晕的主要症状包括自身和周围环境旋转、摇晃、漂浮感，同时可能伴有恶心、呕吐、出汗、耳鸣、听力下降等。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诊断眩晕需要进行详细的病史询问、体格检查和必要的辅助检查，如听力测试、前庭功能检查、影像学检查等，以确定病因和病理机制。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临床表现和诊断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眩晕病人的护理评估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26" b="1662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确定评估目的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收集病史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进行体格检查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辅助检查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评估流程和方法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明确评估的目标，如了解眩晕症状的严重程度、病因、治疗方案等。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检查病人的平衡能力、听力、神经系统等，以评估眩晕的病因。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通过与病人交流，了解其眩晕症状的起始时间、频率、持续时间、伴随症状等。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根据需要，进行相关实验室检查或影像学检查，如血液化验、脑部CT或MRI等。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评估病人眩晕症状的频率、持续时间及对日常生活的影响程度。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眩晕症状的严重程度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分析眩晕症状可能的病因，如内耳疾病、脑部疾病、颈椎病等。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病因分析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评估当前的治疗方案是否有效，是否需要调整治疗方案。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治疗方案评估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了解病人对眩晕疾病的认知情况，包括疾病知识、治疗方法和自我护理等。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病人认知情况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https://d.book118.com/947133155055006053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2024-09-27T04:31:57.994</cp:lastPrinted>
  <dcterms:created xsi:type="dcterms:W3CDTF">2024-09-26T20:31:58Z</dcterms:created>
  <dcterms:modified xsi:type="dcterms:W3CDTF">2024-09-26T20:32:00Z</dcterms:modified>
</cp:coreProperties>
</file>