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B04E9-5BDC-41DB-8E01-7F7924466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F9B46-B64F-4B22-A708-8244A9698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9B35C-1743-453D-9D00-B8BEB28D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7F1E7-BBCE-469C-825A-F6DF9DC3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62793-6537-4757-A213-A57BA3E18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C6EECF-496B-4D71-AF0B-C3E70156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3744B-E0DC-4474-9263-3806221E5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43BE9-86C8-4AF7-AA1C-72464E250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2C0F8-C786-4969-A0E4-85E797D2B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B9E13-2477-43CA-B9FF-9BC6B5F0A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5E281-4909-4DAB-9AB5-9E48997E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3155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右肾尤文氏肉瘤的护理查房PPT课件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右肾尤文氏肉瘤概述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右肾尤文氏肉瘤的治疗方法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右肾尤文氏肉瘤的护理措施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右肾尤文氏肉瘤的康复与预防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右肾尤文氏肉瘤的典型病例分享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右肾尤文氏肉瘤概述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尤文氏肉瘤是一种起源于骨髓间充质细胞的恶性肿瘤，常发生于四肢、脊柱和骨盆等部位，但也可发生于肾脏。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右肾尤文氏肉瘤是一种罕见的肾脏肿瘤，具有恶性程度高、进展迅速、易转移等特点。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目前尚不完全清楚，可能与遗传、基因突变、环境因素等多种因素有关。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尤文氏肉瘤的发生可能与某些基因的异常表达或突变有关，这些基因的异常可能导致细胞异常增生和肿瘤的形成。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常见的症状包括腰部疼痛、血尿、腹部肿块等，有时还可能出现发热、贫血等全身症状。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右肾尤文氏肉瘤在早期可能无明显体征，随着病情进展，可能出现腹部肿块、肾脏肿大、腹水等症状。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右肾尤文氏肉瘤的治疗方法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手术切除是治疗右肾尤文氏肉瘤的首选方法，通过切除肿瘤和部分肾脏组织，达到根治的目的。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手术前需要进行全面的评估，包括患者的身体状况、肿瘤大小和位置等，以确保手术的安全性和有效性。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手术后需要密切观察患者的生命体征和病情变化，及时处理可能出现的不良反应和并发症。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对于无法手术或手术后复发的右肾尤文氏肉瘤患者，化疗是一种重要的辅助治疗方法。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常用的化疗药物包括长春新碱、环磷酰胺、多柔比星等，可根据患者的具体情况选择合适的药物组合。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化疗期间需要定期评估患者的病情和疗效，及时调整治疗方案，以获得最佳的治疗效果。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其他治疗方法包括放疗、免疫治疗、基因治疗等，可根据患者的具体情况选择合适的治疗方法。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放疗适用于无法手术或手术后复发的患者，可缩小肿瘤、缓解症状。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免疫治疗和基因治疗仍处于研究阶段，对于某些特殊类型的尤文氏肉瘤可能有效。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右肾尤文氏肉瘤的护理措施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https://d.book118.com/947133155132006025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2024-08-30T10:45:01.464</cp:lastPrinted>
  <dcterms:created xsi:type="dcterms:W3CDTF">2024-08-30T02:45:01Z</dcterms:created>
  <dcterms:modified xsi:type="dcterms:W3CDTF">2024-08-30T02:45:03Z</dcterms:modified>
</cp:coreProperties>
</file>