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1358DF-AAAC-47F2-BBB1-BE789BE976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EE6623-51B8-4C7D-B05D-B6B45DCD50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002D94A-98E5-4797-87AD-17F5741AF5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16867D8-F8CD-4555-865A-476B754E74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CF21C3-97D1-4B84-8271-28E48A3BAFD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13F59E9-EAF2-49AD-8C15-E9DC3B8DD8B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378036C-2825-4669-99B6-9C91AA0BDEF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9D1DEE-404D-446A-9EC7-FF0058B782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BDC00B-685F-455A-92B2-683BD94C22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DE6C9F-B43C-440A-B60B-037710EEC7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6C6296-27E5-4092-A7D9-F98D173E34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713402413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感染科基础护理质控PPT课件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感染科基础护理质控概述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感染科基础护理质控标准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感染科基础护理质控实践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感染科基础护理质控改进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感染科基础护理质控案例分享</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感染科基础护理质控概述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325" r="3132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325" r="3132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917" r="32917"/>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感染科基础护理质控的定义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它涵盖了对感染科患者的病情评估、护理计划的制定与实施、护理效果的评价与改进等全过程的管理。</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感染科基础护理质控是指对感染科患者的日常护理过程进行质量管理和控制，确保患者得到安全、有效、规范的护理服务。</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通过质控可以及时发现和纠正护理过程中的问题，提高护理质量，保障患者的安全和健康。</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提高护理质量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提升护士素质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917" r="1691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促进学科发展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质控标准可以引导护士学习和掌握先进的护理理念和技术，提高护士的专业素质和服务水平。</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有效的质控可以推动感染科护理的规范化、科学化发展，为学科的进步提供有力支持。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感染科基础护理质控的重要性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4021" r="3402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90" r="3259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确保患者得到高质量的护理服务，提高患者的满意度和医疗机构的声誉。</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目标</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以患者为中心，注重细节管理，强化过程控制，持续改进提高。</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原则</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感染科基础护理质控的目标和原则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感染科基础护理质控标准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具备护士执业资格证书，接受过感染科基础护理培训，具备相关知识和技能。</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25" r="1662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资质要求</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定期参加感染科基础护理培训，包括传染病防治、感染控制、隔离技术等方面的知识。</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培训内容</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定期对护理人员进行培训效果评估，确保其具备扎实的专业知识和技能。</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培训效果评估</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感染科基础护理人员资质与培训</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制定详细的感染科基础护理操作流程，包括患者接待、病情观察、护理记录等方面的规范。</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操作流程</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明确各项护理操作的执行标准，确保操作过程符合规范要求。</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操作标准</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建立完善的操作监督机制，对护理人员的操作过程进行监督和指导。</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操作监督</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感染科基础护理操作规范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135" b="2613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感染科基础护理设施与设备</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设施要求</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确保感染科病房设施符合相关规定，具备合理的布局和通风设施。</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设备配置</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根据感染科护理需要，配置必要的护理设备和器具，如消毒设备、防护用品等。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设备维护</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建立设备维护和保养制度，确保设备正常运行和使用安全。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防护措施</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提供必要的防护措施，如穿戴防护服、戴口罩、手套等，确保医护人员安全。</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安全制度</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制定完善的感染科基础护理安全制度，包括患者安全、药品管理等方面的规定。</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安全意识培养</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加强医护人员安全意识培养，提高其对安全问题的重视和应对能力。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542" r="1654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750" r="1675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感染科基础护理安全与防护</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感染科基础护理质控实践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https://d.book118.com/947134024132006035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2024-09-10T07:59:41.173</cp:lastPrinted>
  <dcterms:created xsi:type="dcterms:W3CDTF">2024-09-09T23:59:41Z</dcterms:created>
  <dcterms:modified xsi:type="dcterms:W3CDTF">2024-09-09T23:59:43Z</dcterms:modified>
</cp:coreProperties>
</file>