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387.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1594B2-EF14-4F9A-91E9-D6FC780D5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C8F094-D900-43BC-A0E3-5B302C688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734E7B-C4E4-4851-9C8F-C14926086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A6C68D-59AC-4939-AE33-EB2BC62563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B9D975-9048-4C0E-82A4-C9D5B987D5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3FA6A7-8AE4-46B1-9842-14FDF1E341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A3868A-D865-4EBC-B589-EE0C983E58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49B3BF-B0DC-4AFD-BEDE-2C1B3D2E4E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A39592-5B4B-4CFB-9558-8521864B05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528ABF-07A9-4E71-94D6-E711A1E25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467B4C-F1EF-4F5D-81EC-E3BFA4BBB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31" Type="http://schemas.openxmlformats.org/officeDocument/2006/relationships/tags" Target="../tags/tag281.xml" /><Relationship Id="rId32" Type="http://schemas.openxmlformats.org/officeDocument/2006/relationships/tags" Target="../tags/tag282.xml" /><Relationship Id="rId33" Type="http://schemas.openxmlformats.org/officeDocument/2006/relationships/tags" Target="../tags/tag283.xml" /><Relationship Id="rId34" Type="http://schemas.openxmlformats.org/officeDocument/2006/relationships/tags" Target="../tags/tag284.xml" /><Relationship Id="rId35" Type="http://schemas.openxmlformats.org/officeDocument/2006/relationships/tags" Target="../tags/tag285.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0.xml" /><Relationship Id="rId11" Type="http://schemas.openxmlformats.org/officeDocument/2006/relationships/tags" Target="../tags/tag291.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image" Target="../media/image5.png"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tags" Target="../tags/tag301.xml" /><Relationship Id="rId15" Type="http://schemas.openxmlformats.org/officeDocument/2006/relationships/tags" Target="../tags/tag302.xml" /><Relationship Id="rId16" Type="http://schemas.openxmlformats.org/officeDocument/2006/relationships/tags" Target="../tags/tag303.xml" /><Relationship Id="rId17" Type="http://schemas.openxmlformats.org/officeDocument/2006/relationships/tags" Target="../tags/tag304.xml" /><Relationship Id="rId18" Type="http://schemas.openxmlformats.org/officeDocument/2006/relationships/tags" Target="../tags/tag305.xml" /><Relationship Id="rId19" Type="http://schemas.openxmlformats.org/officeDocument/2006/relationships/tags" Target="../tags/tag306.xml" /><Relationship Id="rId2" Type="http://schemas.openxmlformats.org/officeDocument/2006/relationships/themeOverride" Target="../theme/themeOverride4.xml" /><Relationship Id="rId20" Type="http://schemas.openxmlformats.org/officeDocument/2006/relationships/tags" Target="../tags/tag307.xml" /><Relationship Id="rId21" Type="http://schemas.openxmlformats.org/officeDocument/2006/relationships/tags" Target="../tags/tag308.xml" /><Relationship Id="rId22" Type="http://schemas.openxmlformats.org/officeDocument/2006/relationships/tags" Target="../tags/tag309.xml" /><Relationship Id="rId23" Type="http://schemas.openxmlformats.org/officeDocument/2006/relationships/tags" Target="../tags/tag310.xml" /><Relationship Id="rId24" Type="http://schemas.openxmlformats.org/officeDocument/2006/relationships/tags" Target="../tags/tag311.xml" /><Relationship Id="rId25" Type="http://schemas.openxmlformats.org/officeDocument/2006/relationships/tags" Target="../tags/tag312.xml" /><Relationship Id="rId26" Type="http://schemas.openxmlformats.org/officeDocument/2006/relationships/tags" Target="../tags/tag313.xml" /><Relationship Id="rId27" Type="http://schemas.openxmlformats.org/officeDocument/2006/relationships/tags" Target="../tags/tag314.xml" /><Relationship Id="rId28" Type="http://schemas.openxmlformats.org/officeDocument/2006/relationships/tags" Target="../tags/tag315.xml" /><Relationship Id="rId29" Type="http://schemas.openxmlformats.org/officeDocument/2006/relationships/tags" Target="../tags/tag316.xml" /><Relationship Id="rId3" Type="http://schemas.openxmlformats.org/officeDocument/2006/relationships/notesSlide" Target="../notesSlides/notesSlide4.xml" /><Relationship Id="rId30" Type="http://schemas.openxmlformats.org/officeDocument/2006/relationships/tags" Target="../tags/tag317.xml" /><Relationship Id="rId31" Type="http://schemas.openxmlformats.org/officeDocument/2006/relationships/tags" Target="../tags/tag318.xml" /><Relationship Id="rId32" Type="http://schemas.openxmlformats.org/officeDocument/2006/relationships/tags" Target="../tags/tag319.xml" /><Relationship Id="rId33" Type="http://schemas.openxmlformats.org/officeDocument/2006/relationships/tags" Target="../tags/tag320.xml" /><Relationship Id="rId34" Type="http://schemas.openxmlformats.org/officeDocument/2006/relationships/tags" Target="../tags/tag321.xml" /><Relationship Id="rId35" Type="http://schemas.openxmlformats.org/officeDocument/2006/relationships/tags" Target="../tags/tag322.xml" /><Relationship Id="rId36" Type="http://schemas.openxmlformats.org/officeDocument/2006/relationships/tags" Target="../tags/tag323.xml" /><Relationship Id="rId37" Type="http://schemas.openxmlformats.org/officeDocument/2006/relationships/tags" Target="../tags/tag324.xml" /><Relationship Id="rId38" Type="http://schemas.openxmlformats.org/officeDocument/2006/relationships/tags" Target="../tags/tag325.xml" /><Relationship Id="rId39" Type="http://schemas.openxmlformats.org/officeDocument/2006/relationships/tags" Target="../tags/tag326.xml" /><Relationship Id="rId4" Type="http://schemas.openxmlformats.org/officeDocument/2006/relationships/tags" Target="../tags/tag292.xml" /><Relationship Id="rId40" Type="http://schemas.openxmlformats.org/officeDocument/2006/relationships/tags" Target="../tags/tag327.xml" /><Relationship Id="rId41" Type="http://schemas.openxmlformats.org/officeDocument/2006/relationships/tags" Target="../tags/tag328.xml" /><Relationship Id="rId42" Type="http://schemas.openxmlformats.org/officeDocument/2006/relationships/tags" Target="../tags/tag329.xml" /><Relationship Id="rId43" Type="http://schemas.openxmlformats.org/officeDocument/2006/relationships/tags" Target="../tags/tag330.xml" /><Relationship Id="rId44" Type="http://schemas.openxmlformats.org/officeDocument/2006/relationships/tags" Target="../tags/tag331.xml" /><Relationship Id="rId45" Type="http://schemas.openxmlformats.org/officeDocument/2006/relationships/tags" Target="../tags/tag332.xml" /><Relationship Id="rId46" Type="http://schemas.openxmlformats.org/officeDocument/2006/relationships/tags" Target="../tags/tag333.xml" /><Relationship Id="rId47" Type="http://schemas.openxmlformats.org/officeDocument/2006/relationships/tags" Target="../tags/tag334.xml" /><Relationship Id="rId48" Type="http://schemas.openxmlformats.org/officeDocument/2006/relationships/tags" Target="../tags/tag335.xml" /><Relationship Id="rId5" Type="http://schemas.openxmlformats.org/officeDocument/2006/relationships/tags" Target="../tags/tag293.xml" /><Relationship Id="rId6" Type="http://schemas.openxmlformats.org/officeDocument/2006/relationships/tags" Target="../tags/tag294.xml"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0.xml" /><Relationship Id="rId11" Type="http://schemas.openxmlformats.org/officeDocument/2006/relationships/tags" Target="../tags/tag341.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6.xml" /><Relationship Id="rId3" Type="http://schemas.openxmlformats.org/officeDocument/2006/relationships/tags" Target="../tags/tag342.xml" /><Relationship Id="rId4" Type="http://schemas.openxmlformats.org/officeDocument/2006/relationships/tags" Target="../tags/tag343.xml" /><Relationship Id="rId5" Type="http://schemas.openxmlformats.org/officeDocument/2006/relationships/tags" Target="../tags/tag3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7.xml" /><Relationship Id="rId3" Type="http://schemas.openxmlformats.org/officeDocument/2006/relationships/tags" Target="../tags/tag345.xml" /><Relationship Id="rId4" Type="http://schemas.openxmlformats.org/officeDocument/2006/relationships/tags" Target="../tags/tag346.xml" /><Relationship Id="rId5" Type="http://schemas.openxmlformats.org/officeDocument/2006/relationships/tags" Target="../tags/tag34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8.xml" /><Relationship Id="rId3" Type="http://schemas.openxmlformats.org/officeDocument/2006/relationships/tags" Target="../tags/tag348.xml" /><Relationship Id="rId4" Type="http://schemas.openxmlformats.org/officeDocument/2006/relationships/tags" Target="../tags/tag349.xml" /><Relationship Id="rId5" Type="http://schemas.openxmlformats.org/officeDocument/2006/relationships/tags" Target="../tags/tag35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5.xml" /><Relationship Id="rId11" Type="http://schemas.openxmlformats.org/officeDocument/2006/relationships/tags" Target="../tags/tag356.xml" /><Relationship Id="rId2" Type="http://schemas.openxmlformats.org/officeDocument/2006/relationships/themeOverride" Target="../theme/themeOverride6.xml" /><Relationship Id="rId3" Type="http://schemas.openxmlformats.org/officeDocument/2006/relationships/notesSlide" Target="../notesSlides/notesSlide9.xml" /><Relationship Id="rId4" Type="http://schemas.openxmlformats.org/officeDocument/2006/relationships/tags" Target="../tags/tag351.xml" /><Relationship Id="rId5" Type="http://schemas.openxmlformats.org/officeDocument/2006/relationships/tags" Target="../tags/tag352.xml" /><Relationship Id="rId6" Type="http://schemas.openxmlformats.org/officeDocument/2006/relationships/tags" Target="../tags/tag353.xml" /><Relationship Id="rId7" Type="http://schemas.openxmlformats.org/officeDocument/2006/relationships/tags" Target="../tags/tag354.xml" /><Relationship Id="rId8" Type="http://schemas.openxmlformats.org/officeDocument/2006/relationships/image" Target="../media/image3.png" /><Relationship Id="rId9" Type="http://schemas.openxmlformats.org/officeDocument/2006/relationships/image" Target="../media/image4.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10.xml" /><Relationship Id="rId4" Type="http://schemas.openxmlformats.org/officeDocument/2006/relationships/tags" Target="../tags/tag357.xml" /><Relationship Id="rId5" Type="http://schemas.openxmlformats.org/officeDocument/2006/relationships/tags" Target="../tags/tag358.xml" /><Relationship Id="rId6" Type="http://schemas.openxmlformats.org/officeDocument/2006/relationships/image" Target="../media/image6.png" /><Relationship Id="rId7" Type="http://schemas.openxmlformats.org/officeDocument/2006/relationships/tags" Target="../tags/tag35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11.xml" /><Relationship Id="rId4" Type="http://schemas.openxmlformats.org/officeDocument/2006/relationships/tags" Target="../tags/tag360.xml" /><Relationship Id="rId5" Type="http://schemas.openxmlformats.org/officeDocument/2006/relationships/tags" Target="../tags/tag361.xml" /><Relationship Id="rId6" Type="http://schemas.openxmlformats.org/officeDocument/2006/relationships/image" Target="../media/image6.png" /><Relationship Id="rId7" Type="http://schemas.openxmlformats.org/officeDocument/2006/relationships/tags" Target="../tags/tag36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12.xml" /><Relationship Id="rId4" Type="http://schemas.openxmlformats.org/officeDocument/2006/relationships/tags" Target="../tags/tag363.xml" /><Relationship Id="rId5" Type="http://schemas.openxmlformats.org/officeDocument/2006/relationships/tags" Target="../tags/tag364.xml" /><Relationship Id="rId6" Type="http://schemas.openxmlformats.org/officeDocument/2006/relationships/image" Target="../media/image6.png" /><Relationship Id="rId7" Type="http://schemas.openxmlformats.org/officeDocument/2006/relationships/tags" Target="../tags/tag36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3.xml"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image" Target="../media/image6.png" /><Relationship Id="rId7" Type="http://schemas.openxmlformats.org/officeDocument/2006/relationships/tags" Target="../tags/tag36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4.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image" Target="../media/image6.png" /><Relationship Id="rId7" Type="http://schemas.openxmlformats.org/officeDocument/2006/relationships/tags" Target="../tags/tag37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5.xml" /><Relationship Id="rId4" Type="http://schemas.openxmlformats.org/officeDocument/2006/relationships/tags" Target="../tags/tag372.xml" /><Relationship Id="rId5" Type="http://schemas.openxmlformats.org/officeDocument/2006/relationships/tags" Target="../tags/tag373.xml" /><Relationship Id="rId6" Type="http://schemas.openxmlformats.org/officeDocument/2006/relationships/image" Target="../media/image6.png" /><Relationship Id="rId7" Type="http://schemas.openxmlformats.org/officeDocument/2006/relationships/tags" Target="../tags/tag37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6.xml" /><Relationship Id="rId4" Type="http://schemas.openxmlformats.org/officeDocument/2006/relationships/tags" Target="../tags/tag375.xml" /><Relationship Id="rId5" Type="http://schemas.openxmlformats.org/officeDocument/2006/relationships/tags" Target="../tags/tag376.xml" /><Relationship Id="rId6" Type="http://schemas.openxmlformats.org/officeDocument/2006/relationships/image" Target="../media/image6.png" /><Relationship Id="rId7" Type="http://schemas.openxmlformats.org/officeDocument/2006/relationships/tags" Target="../tags/tag37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82.xml" /><Relationship Id="rId11" Type="http://schemas.openxmlformats.org/officeDocument/2006/relationships/tags" Target="../tags/tag383.xml" /><Relationship Id="rId2" Type="http://schemas.openxmlformats.org/officeDocument/2006/relationships/themeOverride" Target="../theme/themeOverride14.xml" /><Relationship Id="rId3" Type="http://schemas.openxmlformats.org/officeDocument/2006/relationships/notesSlide" Target="../notesSlides/notesSlide1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image" Target="../media/image3.png" /><Relationship Id="rId9" Type="http://schemas.openxmlformats.org/officeDocument/2006/relationships/image" Target="../media/image4.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8.xml" /><Relationship Id="rId4" Type="http://schemas.openxmlformats.org/officeDocument/2006/relationships/tags" Target="../tags/tag384.xml" /><Relationship Id="rId5" Type="http://schemas.openxmlformats.org/officeDocument/2006/relationships/tags" Target="../tags/tag385.xml" /><Relationship Id="rId6" Type="http://schemas.openxmlformats.org/officeDocument/2006/relationships/image" Target="../media/image6.png" /><Relationship Id="rId7" Type="http://schemas.openxmlformats.org/officeDocument/2006/relationships/tags" Target="../tags/tag38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3410114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43256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工业和信息化蓝皮书：工业绿色低碳发展报告</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10134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读书笔记</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5"/>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6"/>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27"/>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28"/>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9"/>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0"/>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1"/>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2"/>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3"/>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4"/>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思维导图</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4"/>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5"/>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4F4EFC"/>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6"/>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B97FA"/>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7"/>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4F4EFC">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8"/>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工业</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9"/>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4F4EFC"/>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1"/>
            </p:custDataLst>
          </p:nvPr>
        </p:nvPicPr>
        <p:blipFill>
          <a:blip r:embed="rId10">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2"/>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蓝皮书</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3"/>
            </p:custDataLst>
          </p:nvPr>
        </p:nvPicPr>
        <p:blipFill>
          <a:blip r:embed="rId10">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4"/>
            </p:custDataLst>
          </p:nvPr>
        </p:nvPicPr>
        <p:blipFill>
          <a:blip r:embed="rId10">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5"/>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发展</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6"/>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工业</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7"/>
            </p:custDataLst>
          </p:nvPr>
        </p:nvPicPr>
        <p:blipFill>
          <a:blip r:embed="rId10">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8"/>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B97FA"/>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9"/>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绿色</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20"/>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1"/>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2"/>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3"/>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4"/>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5"/>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6"/>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7"/>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绿色</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8"/>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发展</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9"/>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能源</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30"/>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技术</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1"/>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政策</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2"/>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实现</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3"/>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循环</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4"/>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5"/>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6"/>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7"/>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8"/>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9"/>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40"/>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B97FA">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1"/>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转型</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2"/>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推动</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3"/>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经济</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4"/>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报告</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5"/>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相关</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6"/>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效率</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7"/>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排放</a:t>
            </a:r>
            <a:endParaRPr lang="zh-CN" altLang="en-US" sz="1200">
              <a:solidFill>
                <a:srgbClr val="3F3F3F"/>
              </a:solidFill>
              <a:latin typeface="仿宋" panose="02010609060101010101" charset="-122"/>
              <a:ea typeface="仿宋" panose="02010609060101010101" charset="-122"/>
            </a:endParaRPr>
          </a:p>
        </p:txBody>
      </p:sp>
      <p:sp>
        <p:nvSpPr>
          <p:cNvPr id="4" name="文本框 3"/>
          <p:cNvSpPr txBox="1"/>
          <p:nvPr/>
        </p:nvSpPr>
        <p:spPr>
          <a:xfrm>
            <a:off x="4568190" y="272415"/>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内容摘要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987425" y="1156335"/>
            <a:ext cx="10353040" cy="4991735"/>
          </a:xfrm>
        </p:spPr>
        <p:txBody>
          <a:bodyPr anchor="ctr" anchorCtr="0"/>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《工业和信息化蓝皮书：工业绿色低碳发展报告》内容摘要</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工业和信息化蓝皮书：工业绿色低碳发展报告》是一本全面阐述工业绿色低碳发展的权威报告。该书深入分析了全球气候变化的挑战和工业发展的内在需求，系统介绍了工业绿色低碳发展的战略意义、现状、趋势和技术创新。通过详实的数据和案例，本书为政策制定者、企业家和学者提供了重要的决策参考和理论支持。</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该书强调了工业绿色低碳发展的紧迫性和战略意义。随着全球气候变化的加剧，各国政府和企业纷纷采取行动，推动经济向低碳转型。工业作为全球碳排放的主要来源之一，其绿色低碳发展对于减缓气候变化、实现可持续发展具有重要意义。本书指出，通过技术创新和政策引导，可以实现工业的绿色低碳转型，促进经济、社会和环境的协调发展。</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本书对全球及中国的工业绿色低碳发展现状进行了全面梳理。</a:t>
            </a:r>
            <a:endParaRPr lang="zh-CN" altLang="en-US" sz="1800">
              <a:solidFill>
                <a:schemeClr val="tx1">
                  <a:lumMod val="85000"/>
                  <a:lumOff val="15000"/>
                </a:schemeClr>
              </a:solidFill>
              <a:latin typeface="仿宋" panose="02010609060101010101" charset="-122"/>
              <a:ea typeface="仿宋" panose="02010609060101010101" charset="-122"/>
            </a:endParaRPr>
          </a:p>
        </p:txBody>
      </p:sp>
      <p:sp>
        <p:nvSpPr>
          <p:cNvPr id="3" name="标题 2"/>
          <p:cNvSpPr>
            <a:spLocks noGrp="1"/>
          </p:cNvSpPr>
          <p:nvPr>
            <p:ph type="title"/>
            <p:custDataLst>
              <p:tags r:id="rId4"/>
            </p:custDataLst>
          </p:nvPr>
        </p:nvSpPr>
        <p:spPr>
          <a:xfrm>
            <a:off x="931545" y="728345"/>
            <a:ext cx="10509250" cy="425450"/>
          </a:xfrm>
        </p:spPr>
        <p:txBody>
          <a:bodyPr>
            <a:normAutofit/>
          </a:bodyPr>
          <a:lstStyle/>
          <a:p>
            <a:r>
              <a:rPr lang="zh-CN" altLang="zh-CN" sz="2000">
                <a:latin typeface="仿宋" panose="02010609060101010101" charset="-122"/>
              </a:rPr>
              <a:t>内容摘要</a:t>
            </a:r>
            <a:endParaRPr lang="zh-CN" altLang="zh-CN" sz="2000">
              <a:latin typeface="仿宋" panose="02010609060101010101" charset="-122"/>
            </a:endParaRP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987425" y="1156335"/>
            <a:ext cx="10353040" cy="4991735"/>
          </a:xfrm>
        </p:spPr>
        <p:txBody>
          <a:bodyPr anchor="ctr" anchorCtr="0"/>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全球范围内，许多国家已经制定了相关政策，鼓励工业绿色低碳发展。例如，欧盟提出了“绿色新政”，旨在推动工业向低碳、循环、可持续方向发展；美国加州实施了“加州可再生能源和能源效率法案”，以减少碳排放并提高能源效率。在中国，政府也采取了一系列措施，如推动绿色制造、发展循环经济等，以促进工业的绿色低碳转型。</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还深入分析了工业绿色低碳发展的趋势和技术创新。随着科技的不断进步，越来越多的新技术、新模式被应用于工业领域，如清洁能源、智能制造、循环经济等。这些技术的应用将有助于降低工业的碳排放强度，提高资源利用效率，推动工业的高质量发展。</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提出了促进工业绿色低碳发展的政策建议和实践经验。政府应加大对绿色技术的研发支持力度，完善相关法规和标准体系，加强国际合作与交流。企业应积极采用清洁能源、推行循环生产模式、加强环境信息披露等措施，以实现绿色低碳发展目标。本书还介绍了国内外一些成功案例，为相关行业提供了有益的借鉴。</a:t>
            </a:r>
            <a:endParaRPr lang="zh-CN" altLang="en-US" sz="1800">
              <a:solidFill>
                <a:schemeClr val="tx1">
                  <a:lumMod val="85000"/>
                  <a:lumOff val="15000"/>
                </a:schemeClr>
              </a:solidFill>
              <a:latin typeface="仿宋" panose="02010609060101010101" charset="-122"/>
              <a:ea typeface="仿宋" panose="02010609060101010101" charset="-122"/>
            </a:endParaRPr>
          </a:p>
        </p:txBody>
      </p:sp>
      <p:sp>
        <p:nvSpPr>
          <p:cNvPr id="3" name="标题 2"/>
          <p:cNvSpPr>
            <a:spLocks noGrp="1"/>
          </p:cNvSpPr>
          <p:nvPr>
            <p:ph type="title"/>
            <p:custDataLst>
              <p:tags r:id="rId4"/>
            </p:custDataLst>
          </p:nvPr>
        </p:nvSpPr>
        <p:spPr>
          <a:xfrm>
            <a:off x="931545" y="728345"/>
            <a:ext cx="10509250" cy="425450"/>
          </a:xfrm>
        </p:spPr>
        <p:txBody>
          <a:bodyPr>
            <a:normAutofit/>
          </a:bodyPr>
          <a:lstStyle/>
          <a:p>
            <a:r>
              <a:rPr lang="zh-CN" altLang="zh-CN" sz="2000">
                <a:latin typeface="仿宋" panose="02010609060101010101" charset="-122"/>
              </a:rPr>
              <a:t>内容摘要</a:t>
            </a:r>
            <a:endParaRPr lang="zh-CN" altLang="zh-CN" sz="2000">
              <a:latin typeface="仿宋" panose="02010609060101010101" charset="-122"/>
            </a:endParaRP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987425" y="1156335"/>
            <a:ext cx="10353040" cy="4991735"/>
          </a:xfrm>
        </p:spPr>
        <p:txBody>
          <a:bodyPr anchor="ctr" anchorCtr="0"/>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工业和信息化蓝皮书：工业绿色低碳发展报告》是一本关于工业绿色低碳发展的重要著作。通过深入分析全球气候变化挑战和工业发展需求，本书为政策制定者、企业家和学者提供了有益的参考和启示。相信在全社会的共同努力下，我们能够实现工业的绿色低碳转型，为构建人类命运共同体作出积极贡献。</a:t>
            </a:r>
            <a:endParaRPr lang="zh-CN" altLang="en-US" sz="1800">
              <a:solidFill>
                <a:schemeClr val="tx1">
                  <a:lumMod val="85000"/>
                  <a:lumOff val="15000"/>
                </a:schemeClr>
              </a:solidFill>
              <a:latin typeface="仿宋" panose="02010609060101010101" charset="-122"/>
              <a:ea typeface="仿宋" panose="02010609060101010101" charset="-122"/>
            </a:endParaRPr>
          </a:p>
        </p:txBody>
      </p:sp>
      <p:sp>
        <p:nvSpPr>
          <p:cNvPr id="3" name="标题 2"/>
          <p:cNvSpPr>
            <a:spLocks noGrp="1"/>
          </p:cNvSpPr>
          <p:nvPr>
            <p:ph type="title"/>
            <p:custDataLst>
              <p:tags r:id="rId4"/>
            </p:custDataLst>
          </p:nvPr>
        </p:nvSpPr>
        <p:spPr>
          <a:xfrm>
            <a:off x="931545" y="728345"/>
            <a:ext cx="10509250" cy="425450"/>
          </a:xfrm>
        </p:spPr>
        <p:txBody>
          <a:bodyPr>
            <a:normAutofit/>
          </a:bodyPr>
          <a:lstStyle/>
          <a:p>
            <a:r>
              <a:rPr lang="zh-CN" altLang="zh-CN" sz="2000">
                <a:latin typeface="仿宋" panose="02010609060101010101" charset="-122"/>
              </a:rPr>
              <a:t>内容摘要</a:t>
            </a:r>
            <a:endParaRPr lang="zh-CN" altLang="zh-CN" sz="2000">
              <a:latin typeface="仿宋" panose="02010609060101010101" charset="-122"/>
            </a:endParaRPr>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精彩摘录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题目：《工业和信息化蓝皮书：工业绿色低碳发展报告》的精彩摘录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全球气候变化和环境问题的日益突出，工业绿色低碳发展已成为各国政府和企业共同的焦点。在这个背景下，《工业和信息化蓝皮书：工业绿色低碳发展报告》应运而生，为工业绿色低碳发展提供了重要的参考和指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在《工业和信息化蓝皮书：工业绿色低碳发展报告》中，有许多精彩的摘录，值得我们深入学习和思考。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书中强调了工业绿色低碳发展的必要性和紧迫性。随着工业化进程的加速，全球能源消耗和碳排放量不断攀升，环境问题日益严重。只有通过绿色低碳发展，才能实现经济、社会和环境的协调发展。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书中提出了推进工业绿色低碳发展的具体措施。包括加强政策引导、加大科技创新投入、推广绿色制造技术和产品、加强国际合作等方面。这些措施为政府和企业提供了具体的行动指南，有助于推动工业绿色低碳发展的进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书中还总结了国内外工业绿色低碳发展的典型案例。这些案例不仅展示了绿色低碳发展的成功实践，也为企业提供了宝贵的经验借鉴。例如，某钢铁企业通过引进先进的节能减排技术，实现了生产过程中的低碳化改造；某新能源企业通过创新研发，推出了一系列具有自主知识产权的清洁能源产品，为全球能源结构的优化做出了贡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书中展望了工业绿色低碳发展的未来趋势。随着技术的不断进步和人们环保意识的提高，未来工业将更加注重资源节约、环境保护和可持续发展。政府和企业也将进一步加大投入，推动工业绿色低碳发展迈上新台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工业和信息化蓝皮书：工业绿色低碳发展报告》是一本关于工业绿色低碳发展的重要著作。通过学习书中的精彩摘录，我们可以深入了解工业绿色低碳发展的必要性和措施，为推进经济、社会和环境的协调发展贡献自己的力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阅读感受</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《工业和信息化蓝皮书：工业绿色低碳发展报告》读后感</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当今时代，工业的绿色低碳发展已成为全球共同的焦点。最近阅读了《工业和信息化蓝皮书：工业绿色低碳发展报告》，更是让我深切感受到这一点。这本书以政策、规划及目标为切入点，详细展示了中国工业和信息化行业在绿色低碳发展方面的决心和行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https://d.book118.com/947134101146006033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9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9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9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9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9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9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9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30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30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30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30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30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30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30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30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30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30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31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31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31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31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3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3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3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3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3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3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3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3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3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6.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19</Slides>
  <Notes>18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PowerPoint Presentation</vt:lpstr>
      <vt:lpstr>PowerPoint Presentation</vt:lpstr>
      <vt:lpstr>内容摘要</vt:lpstr>
      <vt:lpstr>内容摘要</vt:lpstr>
      <vt:lpstr>内容摘要</vt:lpstr>
      <vt:lpstr>PowerPoint Presentation</vt:lpstr>
      <vt:lpstr>精彩摘录</vt:lpstr>
      <vt:lpstr>精彩摘录</vt:lpstr>
      <vt:lpstr>精彩摘录</vt:lpstr>
      <vt:lpstr>精彩摘录</vt:lpstr>
      <vt:lpstr>精彩摘录</vt:lpstr>
      <vt:lpstr>精彩摘录</vt:lpstr>
      <vt:lpstr>精彩摘录</vt:lpstr>
      <vt:lpstr>PowerPoint Presentation</vt:lpstr>
      <vt:lpstr>阅读感受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2024-09-07T10:33:09.285</cp:lastPrinted>
  <dcterms:created xsi:type="dcterms:W3CDTF">2024-09-07T02:33:09Z</dcterms:created>
  <dcterms:modified xsi:type="dcterms:W3CDTF">2024-09-07T02:33:16Z</dcterms:modified>
</cp:coreProperties>
</file>