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906CF-8EEF-4FCD-BF4C-77F309261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4852C-C550-42E6-AACB-E2716056D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CFE95-60E8-49F3-859E-A465258B3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2B942-507A-4728-9A16-BB9A309DD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6FD9AF-9232-4163-A49A-6BCDAD000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CE973C-9BA0-432F-B0F2-65D25A980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335A04-84B2-4FBF-BB40-7F6A3AB3C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DCA07-EC52-4C59-A667-567B760D3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E3DB0-57AC-4937-B583-6B2217B8F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2A690-95EF-476A-B000-FA1C59E55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3E6D4-B0C6-415A-AE24-1B33ABCBA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3410315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分娩镇痛的利与弊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分娩镇痛的优点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分娩镇痛的缺点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分娩镇痛方式的选择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分娩镇痛的注意事项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分娩镇痛的未来展望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分娩镇痛的优点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856" b="78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分娩镇痛能够显著减轻产妇在分娩过程中的疼痛感，使产妇能够更好地应对分娩过程。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疼痛的缓解有助于减轻产妇的紧张和焦虑情绪，降低产后抑郁的风险。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减轻产妇疼痛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减轻焦虑和抑郁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缓解分娩时剧烈的疼痛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54" r="309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通过减轻疼痛，分娩镇痛有助于提高产妇对分娩过程的满意度，使分娩过程更加愉快和舒适。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提升分娩体验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有效的分娩镇痛有助于增强产妇的信心，使她们更有勇气面对分娩挑战。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增强产妇信心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提高产妇满意度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有助于自然分娩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由于分娩镇痛能够显著减轻产妇的疼痛感，因此它通常能够鼓励更多的产妇选择自然分娩，从而降低剖宫产率。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减少医疗干预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疼痛的减轻通常能够减少分娩过程中的医疗干预，如使用催产素等，从而降低剖宫产率。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降低剖宫产率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分娩镇痛的缺点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镇痛药物可能会减缓子宫收缩，从而延长分娩过程。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分娩镇痛可能会使孕妇的宫缩变得不协调，导致产程延长。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镇痛药物可能会影响胎儿的氧气供应，从而影响产程进展。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可能影响产程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低血压可能会影响胎盘的血液供应，对胎儿造成一定的影响。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低血压还可能导致孕妇出现头晕、恶心、呕吐等症状，影响分娩体验。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459" b="845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分娩镇痛使用的麻醉药物可能导致孕妇血压下降，出现低血压症状。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可能引起低血压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分娩镇痛使用的麻醉药物可能导致孕妇出现头痛症状。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头痛可能是由于硬膜外腔注射麻醉药物时，脑脊液外流所致。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头痛通常在分娩后几天内自行消失，但有时可能会持续较长时间，需要治疗。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可能引起头痛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分娩镇痛方式的选择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https://d.book118.com/947134103152006052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2024-09-26T12:17:45.972</cp:lastPrinted>
  <dcterms:created xsi:type="dcterms:W3CDTF">2024-09-26T04:17:45Z</dcterms:created>
  <dcterms:modified xsi:type="dcterms:W3CDTF">2024-09-26T04:17:47Z</dcterms:modified>
</cp:coreProperties>
</file>