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96912-BB8D-404A-96F2-0FC02AA94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9A971-5748-4DCE-A0DE-B23225F30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812A2-FE80-4500-A5E9-A51ACD961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44307-8B6A-4ECB-BE53-041C5ABC2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14C4E5-2864-4CED-BCD6-2B622ED37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5291BD-EE64-4EE9-87CB-4A0AA0C89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AC191E-B759-4178-9ECC-ADB2CDC77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00A12-3B76-4C64-BC55-CD624152F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80762-9902-4EC0-9699-7136A8747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61A79-0842-4F11-8E63-79FE9E9C9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D4299-2B21-43C0-914D-84404C906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3413101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运城市液化气站可行性报告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项目建设条件分析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工艺技术选择与设备方案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环境保护、安全卫生与消防措施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运城市能源消费结构以煤炭为主，清洁能源占比有待提高。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随着城市化进程加快，居民生活用能需求不断增长。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工业、商业等领域对能源的需求也呈现上升趋势。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运城市能源现状及需求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液化气作为一种清洁能源，具有广阔的市场前景。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国家政策鼓励液化气等清洁能源的推广和应用。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液化气市场竞争激烈，但需求持续增长。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液化气市场发展前景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项目建设必要性与意义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建设液化气站有助于优化运城市能源结构，提高清洁能源占比。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满足居民生活用能需求，提高生活质量。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促进工业、商业等领域的发展，提升城市经济实力。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减少环境污染，改善城市环境质量。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报告编制目的和作用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对液化气站建设的可行性进行全面分析和评估。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指导液化气站的建设和运营，确保项目的顺利实施。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为项目决策提供科学依据和参考。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为类似项目的建设提供经验和借鉴。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项目建设条件分析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地理位置与交通条件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运城市位于山西省西南部，地处黄河金三角地区，与陕西、河南两省隔黄河相望，地理位置优越。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交通条件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运城市交通基础设施完善，公路、铁路、航空等交通方式发达，为液化气站的物流运输提供了便利条件。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能源资源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运城市及周边地区煤炭资源丰富，为液化气生产提供了充足的原料保障。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运城市水资源相对充足，可满足液化气站生产和生活用水需求。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土地资源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运城市土地资源丰富，为液化气站建设提供了充足的用地保障。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自然资源条件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国家对于清洁能源和环保产业给予大力支持，液化气作为清洁能源之一，符合国家能源发展战略。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运城市政府积极推动能源结构调整，鼓励清洁能源产业发展，为液化气站建设提供了良好的政策环境。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液化气站建设需符合国家及地方相关法规和标准要求，确保安全生产和环保达标。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随着运城市及周边地区经济快速发展和人口增长，液化气需求量不断增加，市场前景广阔。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目前运城市液化气市场竞争较为激烈，但仍有发展空间。通过建设现代化、规模化的液化气站，提高产品质量和服务水平，可在市场中占据有利地位。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工艺技术选择与设备方案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工艺选择依据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结合运城市实际情况，如原料来源、市场需求、环保要求等，阐述所选工艺技术的合理性。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液化气生产工艺概述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简述当前主流的液化气生产工艺，包括原料预处理、反应原理、产品提纯等环节。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工艺技术比较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对比不同液化气生产工艺的优缺点，如原料适应性、能耗、产品纯度、操作难易程度等。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工艺技术比较与选择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关键设备清单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列出液化气站所需的关键设备，如压缩机、储罐、泵、阀门等，并注明其规格型号和数量。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设备选型依据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针对每项关键设备，说明其选型依据，包括性能参数、可靠性、维修性、经济性等方面。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设备配置方案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根据工艺流程和设备功能，制定详细的设备配置方案，确保设备之间的匹配性和协调性。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提供完整的液化气生产工艺流程图，清晰展示原料输入、反应、分离、提纯、储存等各个环节。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对流程图中的每个环节进行详细说明，包括操作条件、控制参数、产品质量标准等。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流程图说明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工艺流程图及说明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阐述设备布置的基本原则，如安全、便于操作、节约空间等，并提供设备布置图。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设备布置原则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针对每项设备，提供详细的安装要求和操作规范，确保设备安装质量和运行安全。同时，考虑设备的维护和检修需求，为设备的长期稳定运行提供保障。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设备布置与安装要求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环境保护、安全卫生与消防措施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https://d.book118.com/947134131010006053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2024-09-26T18:25:26.783</cp:lastPrinted>
  <dcterms:created xsi:type="dcterms:W3CDTF">2024-09-26T10:25:26Z</dcterms:created>
  <dcterms:modified xsi:type="dcterms:W3CDTF">2024-09-26T10:25:29Z</dcterms:modified>
</cp:coreProperties>
</file>