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83936-3BF1-4133-ABAE-A9D19061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8C398-6387-43EF-AEFD-7971FCA43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E037B-9289-4280-905D-D1FAAB55E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606DB6-CF5A-4FC9-8FDD-555F2FAE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EEF174-8254-4ADE-BF22-FF940128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CA60EA-1A1F-47F5-8E0C-37A6F8BF2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8C9F1E-77B8-4C32-846D-2EFCCD52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CCE0-C377-4D5C-BEB5-534B2AEC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C2CB5-1539-4658-A076-FE88EE245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A92E6-F8F8-42C8-A2C0-78E83EF6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E0901-D52F-4145-89B6-08DB2D32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5052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痛风病人的预防与康复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痛风是由于尿酸代谢紊乱或排泄减少，导致尿酸盐晶体沉积在关节、软组织、软骨及肾脏等部位而引起的炎症反应。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痛风常在夜间发作，表现为关节红肿、疼痛、发热等症状，通常在数天或数周内自行缓解，但反复发作可能导致关节变形和功能障碍。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痛风的主要原因包括尿酸排泄减少、合成增多、饮食因素等。其中，尿酸排泄减少是最常见的原因，由于肾小管重吸收增加或肾小球滤过率降低，导致尿酸排泄减少。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痛风的具体发病机制较为复杂，涉及多种因素，包括遗传因素、环境因素、代谢因素等。目前认为，痛风是由多种基因和环境因素相互作用的结果。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痛风的原因和发病机制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痛风的症状主要包括关节红肿、疼痛、发热、僵硬等，有时还可能出现痛风石和肾结石。痛风发作时疼痛剧烈，难以忍受，严重影响患者的生活质量。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痛风的确诊需要进行血液尿酸水平的测定，当男性血尿酸浓度&gt;420μmol/L（7mg/dl），女性血尿酸浓度&gt;360μmol/L（6mg/dl）时即可确诊。此外，还需要进行关节滑液检查和X线检查等辅助检查以进一步确诊。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保持室内空气流通，保持室内清洁，避免潮湿，以免诱发痛风发作。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保持皮肤清洁，避免皮肤破损，以免诱发感染。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定期测量体温、血压、心率等指标，及时发现异常情况。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定期记录病情变化，及时调整治疗方案。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控制总热量摄入，保持适当的体重。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限制高嘌呤食物的摄入，如动物内脏、海鲜等。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增加水果、蔬菜的摄入，保持营养均衡。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控制盐的摄入，减少水肿和高血压的风险。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根据病情选择适当的运动方式，如散步、太极拳等。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在急性发作期应卧床休息，抬高患肢，避免剧烈运动。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注意运动的强度和时间，避免过度疲劳。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在缓解期应逐渐恢复运动，增强体质。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医护人员应关注病人的心理状态，给予适当的心理支持和疏导。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家属也应给予病人足够的关心和支持，帮助病人树立信心，积极配合治疗。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痛风病人常常因为疼痛和不适而产生焦虑和抑郁情绪。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痛风病人的药物治疗与注意事项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https://d.book118.com/947135052140006040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2024-09-13T06:29:41.086</cp:lastPrinted>
  <dcterms:created xsi:type="dcterms:W3CDTF">2024-09-12T22:29:41Z</dcterms:created>
  <dcterms:modified xsi:type="dcterms:W3CDTF">2024-09-12T22:29:43Z</dcterms:modified>
</cp:coreProperties>
</file>