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8F8177-1CAA-4BFC-809D-6F0D15D03E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BCF69F-8084-4392-B91E-F2AE033C8F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D0C349-53F8-4DA3-AC8E-BD9A3F6095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08D097-70BD-4625-BC91-FFB02E4771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198C0BE-98AA-4239-8903-0856EBDAFB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95B215F-A026-419A-8B1F-3A78E89B6A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2CEDCF8-D54B-4430-B689-D373558A1E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308289-2BC9-4175-861A-8F490EA058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662589-E2E4-4D8D-B06E-70FECB41EE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9A0208-F8FB-4DAF-BC3D-545466EC99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26687F-8C39-4D56-A26D-5A999A8A41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7140020113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372750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中医基础护理儿科课件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中医儿科基础护理概述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中医儿科基础护理技术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中医儿科疾病基础护理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中医儿科日常基础护理建议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中医儿科护理案例分享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中医儿科基础护理概述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整体观念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中医儿科护理注重整体观念，认为人体是一个有机整体，各脏腑器官相互关联，相互影响。因此，在护理过程中，需要全面考虑患儿的生理、心理和社会状况，采取综合护理措施。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4708" r="14708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辨证施护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儿科护理强调辨证施护，即根据患儿的证候类型和病情特点，制定个性化的护理方案。例如，对于脾胃不和的患儿，护理重点在于调节饮食，保持大便通畅；对于肝火旺盛的患儿，护理重点在于调节情绪，避免情绪波动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预防为主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中医儿科护理注重预防为主的原则，强调通过饮食调理、起居调护、情志调节等手段，提高患儿的免疫力，预防疾病的发生。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中医儿科护理的特点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06316" y="1516114"/>
            <a:ext cx="24384" cy="4312095"/>
          </a:xfrm>
          <a:prstGeom prst="rect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5049" y="1355266"/>
            <a:ext cx="286918" cy="321696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938004" y="2292458"/>
            <a:ext cx="2981325" cy="3467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儿科护理强调因人制宜的原则，即根据患儿的年龄、性别、体质等因素，制定个性化的护理方案。例如，对于新生儿，护理重点在于保暖、喂养和日常护理；对于学龄期儿童，护理重点在于心理疏导、饮食调理和学习生活指导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4447354" y="1516114"/>
            <a:ext cx="24384" cy="4312095"/>
          </a:xfrm>
          <a:prstGeom prst="rect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16087" y="1355266"/>
            <a:ext cx="286918" cy="321696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4679042" y="2292458"/>
            <a:ext cx="2981325" cy="3467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儿科护理强调辨病施护的原则，即根据不同的疾病类型和病情特点，制定针对性的护理方案。例如，对于感冒患儿，护理重点在于保暖、休息和饮食调理；对于肺炎患儿，护理重点在于观察病情变化、保持呼吸道通畅和合理氧疗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8188393" y="1516114"/>
            <a:ext cx="24384" cy="4312095"/>
          </a:xfrm>
          <a:prstGeom prst="rect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057126" y="1355266"/>
            <a:ext cx="286918" cy="321696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517616" y="2292458"/>
            <a:ext cx="2981325" cy="3467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儿科护理注重辨舌脉施护的原则，即通过观察患儿的舌象和脉象变化，了解病情的轻重缓急和病机特点，制定相应的护理方案。例如，舌质红、苔黄腻的患儿多属湿热证，护理时应注重清热利湿；脉象细弱的患儿多属气血虚弱证，护理时应注重补气养血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8004" y="1247741"/>
            <a:ext cx="305752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因人制宜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693027" y="1247741"/>
            <a:ext cx="305752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辨病施护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508764" y="1247741"/>
            <a:ext cx="305752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辨舌脉施护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中医儿科护理的原则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43534" y="1338101"/>
            <a:ext cx="3333658" cy="4817902"/>
          </a:xfrm>
          <a:prstGeom prst="rec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43534" y="1338101"/>
            <a:ext cx="3333658" cy="126801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938867" y="1440614"/>
            <a:ext cx="2995145" cy="104851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起源与形成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12791" y="2963397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中医儿科护理起源于古代中医典籍中的儿科护理理论。随着中医儿科理论的不断完善和发展，中医儿科护理逐渐形成了一套独特的理论体系和实践方法。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29171" y="1338101"/>
            <a:ext cx="3333658" cy="4817902"/>
          </a:xfrm>
          <a:prstGeom prst="rec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429171" y="1338101"/>
            <a:ext cx="3333658" cy="126801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624504" y="1440614"/>
            <a:ext cx="2995145" cy="104851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传承与创新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24504" y="2963397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中医儿科护理在传承经典的基础上不断创新发展。历代医家在临床实践中不断总结经验，完善和发展中医儿科护理的理论和方法，使其更加科学化和现代化。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18788" y="1338101"/>
            <a:ext cx="3333658" cy="4817902"/>
          </a:xfrm>
          <a:prstGeom prst="rec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8118788" y="1338101"/>
            <a:ext cx="3333658" cy="126801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8314120" y="1440614"/>
            <a:ext cx="2995145" cy="104851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现代研究与应用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14120" y="2963397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中医儿科护理在临床实践中广泛应用，并取得了丰硕的成果。研究证实了中医儿科护理在提高患儿生活质量、促进疾病康复等方面的显著效果。同时，中医儿科护理也在不断探索与现代医学的结合点，为患儿提供更加全面、有效的护理服务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中医儿科护理的发展历程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中医儿科基础护理技术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推拿按摩在儿科中应用广泛，对于一些常见病症如感冒、咳嗽、消化不良等有较好的疗效。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推拿按摩操作简便易行，无创伤、无副作用，家长可以在医生指导下自行给宝宝进行推拿按摩。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22514" b="22514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9575" r="9575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575" r="9575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推拿按摩是通过手法刺激人体特定穴位，以调节脏腑功能和气血运行，达到防治疾病的目的。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推拿按摩护理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flipV="1">
            <a:off x="8281295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flipV="1">
            <a:off x="4438401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flipV="1">
            <a:off x="539110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281295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438401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39110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60778" y="4533107"/>
            <a:ext cx="296842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拔罐是通过负压作用使局部毛孔扩张，气血流通，从而达到舒通经络、祛风散寒、消肿止痛等作用。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01267" y="4533107"/>
            <a:ext cx="297982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在儿科中，拔罐常用于治疗感冒、咳嗽、哮喘、肺炎等病症，对于缓解肌肉酸痛、改善局部血液循环也有良好效果。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50110" y="4533107"/>
            <a:ext cx="297982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拔罐操作需谨慎，避免烫伤和皮肤破损，应在专业医师指导下进行。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880299" y="1569037"/>
            <a:ext cx="2635073" cy="2635073"/>
          </a:xfrm>
          <a:prstGeom prst="ellipse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4779590" y="1569037"/>
            <a:ext cx="2635072" cy="2635073"/>
          </a:xfrm>
          <a:prstGeom prst="ellipse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t="17167" b="17167"/>
          <a:stretch>
            <a:fillRect/>
          </a:stretch>
        </p:blipFill>
        <p:spPr>
          <a:xfrm>
            <a:off x="8622484" y="1569037"/>
            <a:ext cx="2635073" cy="2635073"/>
          </a:xfrm>
          <a:prstGeom prst="ellipse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拔罐护理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6625" b="16625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6625" b="16625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艾灸是通过点燃艾叶制成的艾条，刺激人体穴位，以温热刺激达到温通气血、扶正祛邪的作用。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艾灸在儿科中常用于治疗感冒、咳嗽、哮喘、腹泻等病症，对于提高免疫力、增强抗病能力有一定帮助。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艾灸操作需注意安全，避免烫伤和火灾，应在专业医师指导下进行。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艾灸护理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中药护理是以中医理论为指导，根据不同病症选用不同的中药进行治疗和调理。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在儿科中，中药常用于治疗感冒、咳嗽、哮喘、腹泻等常见病症，对于改善症状、缩短病程有一定作用。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2531" b="12531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中药护理需根据宝宝的年龄、体质和病情进行个体化用药，应在专业医师指导下进行。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中药护理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中医儿科疾病基础护理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https://d.book118.com/947140020113006031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1A004F"/>
      </a:lt1>
      <a:dk2>
        <a:srgbClr val="EDE5FF"/>
      </a:dk2>
      <a:lt2>
        <a:srgbClr val="000000"/>
      </a:lt2>
      <a:accent1>
        <a:srgbClr val="9970FC"/>
      </a:accent1>
      <a:accent2>
        <a:srgbClr val="6C51FF"/>
      </a:accent2>
      <a:accent3>
        <a:srgbClr val="3F00C2"/>
      </a:accent3>
      <a:accent4>
        <a:srgbClr val="FF6CE0"/>
      </a:accent4>
      <a:accent5>
        <a:srgbClr val="FF8CE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52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2024-09-03T22:02:13.108</cp:lastPrinted>
  <dcterms:created xsi:type="dcterms:W3CDTF">2024-09-03T14:02:13Z</dcterms:created>
  <dcterms:modified xsi:type="dcterms:W3CDTF">2024-09-03T14:02:14Z</dcterms:modified>
</cp:coreProperties>
</file>