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87062A-66B5-47AF-9777-413F9BED9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9216A8-2576-4B34-BAA8-15BED5386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551233-86FC-4B8F-805F-699E6B688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EAA361-BBF9-407E-9BB9-4CB2C6651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5E0D9F-2226-4052-9D9F-F89EFE597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AD06CB-CE0C-46CA-9F4F-F40FCCEBF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307FA6-C2E4-452C-B549-25BEB1442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C681DE-474E-4376-B24E-306A581BE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4C0F42-C711-4E49-A8D1-3CDE216D0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DC21DD-1B1C-4CA4-A57A-AAC9F2F6A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DB6D1-E0B5-4856-B5A1-B9582ACBD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14210613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仓储物流部员工激励与福利政策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部门概况与员工结构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激励政策设计原则与目标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员工激励政策具体内容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福利政策具体内容及实施方式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政策执行效果评估与持续改进计划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部门概况与员工结构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负责仓库管理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配送管理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物流成本控制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仓储物流部职能介绍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包括货物入库、在库、出库等流程，确保仓库作业顺利进行。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依据客户需求，安排合理的配送计划，确保货物及时、准确送达。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通过科学的方法和手段，对库存水平进行有效控制，避免积压和缺货现象。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对物流成本进行全面管理和控制，降低运营成本，提高企业竞争力。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750" r="14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目前仓储物流部员工共计XX人，其中男性员工XX人，女性员工XX人。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员工队伍规模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员工年龄分布较为均匀，25岁以下员工占XX%，25-35岁员工占XX%，35岁以上员工占XX%。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大部分员工具有大专及以上学历，其中本科及以上学历员工占比XX%。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教育背景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员工队伍现状及特点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仓库管理员、配送员、库存控制专员、物流成本控制专员等。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熟悉仓储物流业务流程，具备良好的沟通协调能力、团队合作精神和创新能力。对于高级管理岗位，还需要具备丰富的行业经验和战略眼光。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关键岗位与人才需求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人才需求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关键岗位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激励政策设计原则与目标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确保所有员工在激励政策面前享有平等的机会和待遇，避免出现不公正的差异化对待。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建立透明的奖励机制，让员工清楚地了解奖励的评定标准和过程。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激励政策要适用于不同岗位和层级的员工，体现内部公平性。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208" r="13208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公平公正原则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在激励员工的同时，明确工作要求和目标，确保员工在追求奖励的过程中不偏离企业目标。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设立一定的约束机制，防止员工为追求个人利益而损害企业整体利益。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通过合理的考核和奖惩制度，实现激励与约束的平衡。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5524" r="15524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激励与约束相结合原则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4792" r="14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加强员工培训和发展机会，提升员工个人能力和职业发展空间，从而提高员工对企业的认同感和归属感。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关注员工福利，提高员工薪酬、奖金和其他福利待遇，增强员工物质满足感。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优化工作环境和氛围，营造积极向上、和谐的工作氛围，提高员工精神层面的满意度。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提高员工满意度和归属感目标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375" r="153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750" r="1075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将员工激励政策与企业战略目标相结合，确保员工个人目标与企业整体目标保持一致。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通过激励政策引导员工关注企业长期发展，鼓励员工为企业创造长期价值。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建立可持续发展的激励机制，确保企业在长期发展过程中能够持续吸引和留住优秀人才。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促进企业长远发展目标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员工激励政策具体内容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基本工资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根据员工岗位、工作经验、技能水平等因素，设定具有市场竞争力的基本工资标准。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绩效工资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根据员工工作绩效，设定不同档次的绩效工资，激励员工提高工作效率和质量。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津贴补贴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针对特定岗位或特殊情况，设定相应的津贴补贴，如夜班津贴、高温津贴等。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薪酬激励政策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绩效考核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建立科学、公正的绩效考核体系，对员工的工作绩效进行客观评价。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奖金制度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根据绩效考核结果，设定不同档次的奖金，激励员工争取更好的工作成绩。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特别奖励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针对在仓储物流工作中做出突出贡献或创新成果的员工，设定特别奖励，表彰其优秀表现。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绩效考核与奖金制度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根据员工工作表现和能力，提供晋升机会，鼓励员工向更高层次发展。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晋升机会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为员工提供清晰的职业发展路径，指明不同岗位的职业发展方向和晋升机会。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职业发展路径设计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实施岗位轮换制度，让员工在不同岗位上积累经验和技能，提高综合素质。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岗位轮换与拓展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9614" r="29614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晋升机会与职业发展路径设计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https://d.book118.com/947142106131006042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2024-09-16T03:03:05.556</cp:lastPrinted>
  <dcterms:created xsi:type="dcterms:W3CDTF">2024-09-15T19:03:05Z</dcterms:created>
  <dcterms:modified xsi:type="dcterms:W3CDTF">2024-09-15T19:03:07Z</dcterms:modified>
</cp:coreProperties>
</file>