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479926-1DF1-4D4A-9D56-34DD960B5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F3A80-C01C-420F-9873-7BEFBB49F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D7E0B9-4252-4A8C-B5E9-3BA34FBAA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6A3C2C-ABD9-4FF0-8E4A-3DE05DAC0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5B07BB-2A8A-42E8-BE86-96437FB1D2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301A92-4E14-4CC0-A58D-EC336B50B4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208EC5-8CA0-4EDB-8026-6F8F356961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B7AB1-5B28-4D4C-9939-2308345838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4C26F2-9941-40A2-A380-F2C688E8D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43000-FFCD-4350-80BA-F86F461F1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AF34B2-67B4-42B4-AA0C-EFE27A6B4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42164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电力系统的故障诊断与状态评估</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电力系统故障诊断的主要内容和意义
 电力系统状态评估的目标和作用
 智能电网环境下故障诊断与状态评估的难点
 基于在线监测数据的电力系统故障诊断方法
 电力系统状态评估的传统方法和最新进展
 人工智能技术在电力系统故障诊断与状态评估中的应用
 电力系统故障诊断与状态评估的联合优化技术
 电力系统故障诊断与状态评估的未来发展方向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电力系统故障诊断的主要内容和意义</a:t>
            </a:r>
          </a:p>
        </p:txBody>
      </p:sp>
      <p:sp>
        <p:nvSpPr>
          <p:cNvPr id="3" name="Subtitle 2"/>
          <p:cNvSpPr>
            <a:spLocks noGrp="1"/>
          </p:cNvSpPr>
          <p:nvPr>
            <p:ph type="subTitle" idx="1"/>
          </p:nvPr>
        </p:nvSpPr>
        <p:spPr/>
        <p:txBody>
          <a:bodyPr/>
          <a:lstStyle/>
          <a:p>
            <a:r>
              <a:t>电力系统的故障诊断与状态评估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电力系统故障诊断的主要内容和意义</a:t>
            </a:r>
          </a:p>
        </p:txBody>
      </p:sp>
      <p:sp>
        <p:nvSpPr>
          <p:cNvPr id="3" name="Text Placeholder 2"/>
          <p:cNvSpPr>
            <a:spLocks noGrp="1"/>
          </p:cNvSpPr>
          <p:nvPr>
            <p:ph type="body" idx="1"/>
          </p:nvPr>
        </p:nvSpPr>
        <p:spPr/>
        <p:txBody>
          <a:bodyPr/>
          <a:lstStyle/>
          <a:p>
            <a:r>
              <a:t>故障类型识别：</a:t>
            </a:r>
          </a:p>
        </p:txBody>
      </p:sp>
      <p:sp>
        <p:nvSpPr>
          <p:cNvPr id="4" name="Content Placeholder 3"/>
          <p:cNvSpPr>
            <a:spLocks noGrp="1"/>
          </p:cNvSpPr>
          <p:nvPr>
            <p:ph sz="half" idx="2"/>
          </p:nvPr>
        </p:nvSpPr>
        <p:spPr/>
        <p:txBody>
          <a:bodyPr/>
          <a:lstStyle/>
          <a:p>
            <a:r>
              <a:t>1. 识别电力系统中发生的故障类型，如短路故障、接地故障、断路故障等。</a:t>
            </a:r>
          </a:p>
          <a:p>
            <a:r>
              <a:t>2. 分析故障的特征，准确判断故障的位置和性质。</a:t>
            </a:r>
          </a:p>
          <a:p>
            <a:r>
              <a:t>3. 为故障的隔离和修复提供指导。</a:t>
            </a:r>
          </a:p>
        </p:txBody>
      </p:sp>
      <p:sp>
        <p:nvSpPr>
          <p:cNvPr id="5" name="Text Placeholder 4"/>
          <p:cNvSpPr>
            <a:spLocks noGrp="1"/>
          </p:cNvSpPr>
          <p:nvPr>
            <p:ph type="body" idx="3"/>
          </p:nvPr>
        </p:nvSpPr>
        <p:spPr/>
        <p:txBody>
          <a:bodyPr/>
          <a:lstStyle/>
          <a:p>
            <a:r>
              <a:t>故障定位：</a:t>
            </a:r>
          </a:p>
        </p:txBody>
      </p:sp>
      <p:sp>
        <p:nvSpPr>
          <p:cNvPr id="6" name="Content Placeholder 5"/>
          <p:cNvSpPr>
            <a:spLocks noGrp="1"/>
          </p:cNvSpPr>
          <p:nvPr>
            <p:ph sz="half" idx="4"/>
          </p:nvPr>
        </p:nvSpPr>
        <p:spPr/>
        <p:txBody>
          <a:bodyPr/>
          <a:lstStyle/>
          <a:p>
            <a:r>
              <a:t>1. 确定故障发生的具体位置，如线路的哪一段、变电站的哪一台设备等。</a:t>
            </a:r>
          </a:p>
          <a:p>
            <a:r>
              <a:t>2. 利用电力系统的状态信息，如电压、电流、功率等，进行故障定位。</a:t>
            </a:r>
          </a:p>
          <a:p>
            <a:r>
              <a:t>3. 为故障的快速修复提供支持。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电力系统故障诊断的主要内容和意义</a:t>
            </a:r>
          </a:p>
        </p:txBody>
      </p:sp>
      <p:sp>
        <p:nvSpPr>
          <p:cNvPr id="3" name="Text Placeholder 2"/>
          <p:cNvSpPr>
            <a:spLocks noGrp="1"/>
          </p:cNvSpPr>
          <p:nvPr>
            <p:ph type="body" idx="1"/>
          </p:nvPr>
        </p:nvSpPr>
        <p:spPr/>
        <p:txBody>
          <a:bodyPr/>
          <a:lstStyle/>
          <a:p>
            <a:r>
              <a:t>故障原因分析：</a:t>
            </a:r>
          </a:p>
        </p:txBody>
      </p:sp>
      <p:sp>
        <p:nvSpPr>
          <p:cNvPr id="4" name="Content Placeholder 3"/>
          <p:cNvSpPr>
            <a:spLocks noGrp="1"/>
          </p:cNvSpPr>
          <p:nvPr>
            <p:ph sz="half" idx="2"/>
          </p:nvPr>
        </p:nvSpPr>
        <p:spPr/>
        <p:txBody>
          <a:bodyPr/>
          <a:lstStyle/>
          <a:p>
            <a:r>
              <a:t>1. 分析故障发生的原因，如设备缺陷、操作失误、自然灾害等。</a:t>
            </a:r>
          </a:p>
          <a:p>
            <a:r>
              <a:t>2. 总结故障的经验教训，防止类似故障的再次发生。</a:t>
            </a:r>
          </a:p>
          <a:p>
            <a:r>
              <a:t>3. 为电力系统的安全稳定运行提供保障。</a:t>
            </a:r>
          </a:p>
        </p:txBody>
      </p:sp>
      <p:sp>
        <p:nvSpPr>
          <p:cNvPr id="5" name="Text Placeholder 4"/>
          <p:cNvSpPr>
            <a:spLocks noGrp="1"/>
          </p:cNvSpPr>
          <p:nvPr>
            <p:ph type="body" idx="3"/>
          </p:nvPr>
        </p:nvSpPr>
        <p:spPr/>
        <p:txBody>
          <a:bodyPr/>
          <a:lstStyle/>
          <a:p>
            <a:r>
              <a:t>故障影响评估：</a:t>
            </a:r>
          </a:p>
        </p:txBody>
      </p:sp>
      <p:sp>
        <p:nvSpPr>
          <p:cNvPr id="6" name="Content Placeholder 5"/>
          <p:cNvSpPr>
            <a:spLocks noGrp="1"/>
          </p:cNvSpPr>
          <p:nvPr>
            <p:ph sz="half" idx="4"/>
          </p:nvPr>
        </p:nvSpPr>
        <p:spPr/>
        <p:txBody>
          <a:bodyPr/>
          <a:lstStyle/>
          <a:p>
            <a:r>
              <a:t>1. 评估故障对电力系统的影响，如停电范围、停电时长、经济损失等。</a:t>
            </a:r>
          </a:p>
          <a:p>
            <a:r>
              <a:t>2. 分析故障对电力系统的稳定性、可靠性等方面的影响。</a:t>
            </a:r>
          </a:p>
          <a:p>
            <a:r>
              <a:t>3. 为电力系统的恢复和重构提供决策支持。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电力系统故障诊断的主要内容和意义</a:t>
            </a:r>
          </a:p>
        </p:txBody>
      </p:sp>
      <p:sp>
        <p:nvSpPr>
          <p:cNvPr id="3" name="Text Placeholder 2"/>
          <p:cNvSpPr>
            <a:spLocks noGrp="1"/>
          </p:cNvSpPr>
          <p:nvPr>
            <p:ph type="body" idx="1"/>
          </p:nvPr>
        </p:nvSpPr>
        <p:spPr/>
        <p:txBody>
          <a:bodyPr/>
          <a:lstStyle/>
          <a:p>
            <a:r>
              <a:t>故障诊断技术的应用：</a:t>
            </a:r>
          </a:p>
        </p:txBody>
      </p:sp>
      <p:sp>
        <p:nvSpPr>
          <p:cNvPr id="4" name="Content Placeholder 3"/>
          <p:cNvSpPr>
            <a:spLocks noGrp="1"/>
          </p:cNvSpPr>
          <p:nvPr>
            <p:ph sz="half" idx="2"/>
          </p:nvPr>
        </p:nvSpPr>
        <p:spPr/>
        <p:txBody>
          <a:bodyPr/>
          <a:lstStyle/>
          <a:p>
            <a:r>
              <a:t>1. 介绍故障诊断技术在电力系统中的应用，如故障录波分析技术、在线监测技术、人工神经网络技术等。</a:t>
            </a:r>
          </a:p>
          <a:p>
            <a:r>
              <a:t>2. 讨论故障诊断技术的发展趋势和前沿技术。</a:t>
            </a:r>
          </a:p>
          <a:p>
            <a:r>
              <a:t>3. 展望故障诊断技术在电力系统中的应用前景。</a:t>
            </a:r>
          </a:p>
        </p:txBody>
      </p:sp>
      <p:sp>
        <p:nvSpPr>
          <p:cNvPr id="5" name="Text Placeholder 4"/>
          <p:cNvSpPr>
            <a:spLocks noGrp="1"/>
          </p:cNvSpPr>
          <p:nvPr>
            <p:ph type="body" idx="3"/>
          </p:nvPr>
        </p:nvSpPr>
        <p:spPr/>
        <p:txBody>
          <a:bodyPr/>
          <a:lstStyle/>
          <a:p>
            <a:r>
              <a:t>故障诊断与状态评估的意义：</a:t>
            </a:r>
          </a:p>
        </p:txBody>
      </p:sp>
      <p:sp>
        <p:nvSpPr>
          <p:cNvPr id="6" name="Content Placeholder 5"/>
          <p:cNvSpPr>
            <a:spLocks noGrp="1"/>
          </p:cNvSpPr>
          <p:nvPr>
            <p:ph sz="half" idx="4"/>
          </p:nvPr>
        </p:nvSpPr>
        <p:spPr/>
        <p:txBody>
          <a:bodyPr/>
          <a:lstStyle/>
          <a:p>
            <a:r>
              <a:t>1. 提高电力系统的可靠性和安全性。</a:t>
            </a:r>
          </a:p>
          <a:p>
            <a:r>
              <a:t>2. 提高电力系统的经济性和效率。</a:t>
            </a:r>
          </a:p>
          <a:p>
            <a:r>
              <a:t>3. 延长电力系统设备的使用寿命。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电力系统状态评估的目标和作用</a:t>
            </a:r>
          </a:p>
        </p:txBody>
      </p:sp>
      <p:sp>
        <p:nvSpPr>
          <p:cNvPr id="3" name="Subtitle 2"/>
          <p:cNvSpPr>
            <a:spLocks noGrp="1"/>
          </p:cNvSpPr>
          <p:nvPr>
            <p:ph type="subTitle" idx="1"/>
          </p:nvPr>
        </p:nvSpPr>
        <p:spPr/>
        <p:txBody>
          <a:bodyPr/>
          <a:lstStyle/>
          <a:p>
            <a:r>
              <a:t>电力系统的故障诊断与状态评估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电力系统状态评估的目标和作用</a:t>
            </a:r>
          </a:p>
        </p:txBody>
      </p:sp>
      <p:sp>
        <p:nvSpPr>
          <p:cNvPr id="3" name="Text Placeholder 2"/>
          <p:cNvSpPr>
            <a:spLocks noGrp="1"/>
          </p:cNvSpPr>
          <p:nvPr>
            <p:ph type="body" idx="1"/>
          </p:nvPr>
        </p:nvSpPr>
        <p:spPr/>
        <p:txBody>
          <a:bodyPr/>
          <a:lstStyle/>
          <a:p>
            <a:r>
              <a:t>电力系统状态评估的目标:</a:t>
            </a:r>
          </a:p>
        </p:txBody>
      </p:sp>
      <p:sp>
        <p:nvSpPr>
          <p:cNvPr id="4" name="Content Placeholder 3"/>
          <p:cNvSpPr>
            <a:spLocks noGrp="1"/>
          </p:cNvSpPr>
          <p:nvPr>
            <p:ph sz="half" idx="2"/>
          </p:nvPr>
        </p:nvSpPr>
        <p:spPr/>
        <p:txBody>
          <a:bodyPr/>
          <a:lstStyle/>
          <a:p>
            <a:r>
              <a:t>1. 实时监测和评估电力系统当前运行状态，及时发现系统中的异常和故障。</a:t>
            </a:r>
          </a:p>
          <a:p>
            <a:r>
              <a:t>2. 为系统运行、调度和控制提供及时、准确的信息，辅助电力系统运行人员做出正确决策。</a:t>
            </a:r>
          </a:p>
          <a:p>
            <a:r>
              <a:t>3. 为电力系统规划、设计、建设和维修改造提供科学依据，提高电力系统的安全性、可靠性和经济性。</a:t>
            </a:r>
          </a:p>
        </p:txBody>
      </p:sp>
      <p:sp>
        <p:nvSpPr>
          <p:cNvPr id="5" name="Text Placeholder 4"/>
          <p:cNvSpPr>
            <a:spLocks noGrp="1"/>
          </p:cNvSpPr>
          <p:nvPr>
            <p:ph type="body" idx="3"/>
          </p:nvPr>
        </p:nvSpPr>
        <p:spPr/>
        <p:txBody>
          <a:bodyPr/>
          <a:lstStyle/>
          <a:p>
            <a:r>
              <a:t>电力系统状态评估的作用</a:t>
            </a:r>
          </a:p>
        </p:txBody>
      </p:sp>
      <p:sp>
        <p:nvSpPr>
          <p:cNvPr id="6" name="Content Placeholder 5"/>
          <p:cNvSpPr>
            <a:spLocks noGrp="1"/>
          </p:cNvSpPr>
          <p:nvPr>
            <p:ph sz="half" idx="4"/>
          </p:nvPr>
        </p:nvSpPr>
        <p:spPr/>
        <p:txBody>
          <a:bodyPr/>
          <a:lstStyle/>
          <a:p>
            <a:r>
              <a:t>1. 提高电力系统的安全性，减少事故的发生和蔓延，保障电力系统稳定运行。</a:t>
            </a:r>
          </a:p>
          <a:p>
            <a:r>
              <a:t>2. 提高电力系统的可靠性，减少无计划停电，保证电力系统向用户提供可靠的电力供应。</a:t>
            </a:r>
          </a:p>
          <a:p>
            <a:r>
              <a:t>3. 提高电力系统的经济性，合理调配电力资源，降低电力生产成本，提高电力系统的经济效益。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智能电网环境下故障诊断与状态评估的难点</a:t>
            </a:r>
          </a:p>
        </p:txBody>
      </p:sp>
      <p:sp>
        <p:nvSpPr>
          <p:cNvPr id="3" name="Subtitle 2"/>
          <p:cNvSpPr>
            <a:spLocks noGrp="1"/>
          </p:cNvSpPr>
          <p:nvPr>
            <p:ph type="subTitle" idx="1"/>
          </p:nvPr>
        </p:nvSpPr>
        <p:spPr/>
        <p:txBody>
          <a:bodyPr/>
          <a:lstStyle/>
          <a:p>
            <a:r>
              <a:t>电力系统的故障诊断与状态评估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智能电网环境下故障诊断与状态评估的难点</a:t>
            </a:r>
          </a:p>
        </p:txBody>
      </p:sp>
      <p:sp>
        <p:nvSpPr>
          <p:cNvPr id="3" name="Text Placeholder 2"/>
          <p:cNvSpPr>
            <a:spLocks noGrp="1"/>
          </p:cNvSpPr>
          <p:nvPr>
            <p:ph type="body" idx="1"/>
          </p:nvPr>
        </p:nvSpPr>
        <p:spPr/>
        <p:txBody>
          <a:bodyPr/>
          <a:lstStyle/>
          <a:p>
            <a:r>
              <a:t>1.海量数据处理与信息融合：</a:t>
            </a:r>
          </a:p>
        </p:txBody>
      </p:sp>
      <p:sp>
        <p:nvSpPr>
          <p:cNvPr id="4" name="Content Placeholder 3"/>
          <p:cNvSpPr>
            <a:spLocks noGrp="1"/>
          </p:cNvSpPr>
          <p:nvPr>
            <p:ph sz="half" idx="2"/>
          </p:nvPr>
        </p:nvSpPr>
        <p:spPr/>
        <p:txBody>
          <a:bodyPr/>
          <a:lstStyle/>
          <a:p>
            <a:r>
              <a:t>1. 由于智能电网中传感器数量庞大，产生的数据量巨大，如何高效地处理和存储这些数据，从中提取有价值的信息，是故障诊断与状态评估面临的主要挑战之一。</a:t>
            </a:r>
          </a:p>
          <a:p>
            <a:r>
              <a:t>2. 为了提高故障诊断与状态评估的准确性和可靠性，需要将来自不同来源的信息进行融合，如传感器数据、历史数据、专家知识等，如何有效地融合这些信息，也是一大难点。</a:t>
            </a:r>
          </a:p>
          <a:p>
            <a:r>
              <a:t>3. 智能电网中存在着各种各样的干扰因素，如噪声、谐波等，如何从这些干扰因素中提取出故障信息，也是一个需要解决的问题。</a:t>
            </a:r>
          </a:p>
        </p:txBody>
      </p:sp>
      <p:sp>
        <p:nvSpPr>
          <p:cNvPr id="5" name="Text Placeholder 4"/>
          <p:cNvSpPr>
            <a:spLocks noGrp="1"/>
          </p:cNvSpPr>
          <p:nvPr>
            <p:ph type="body" idx="3"/>
          </p:nvPr>
        </p:nvSpPr>
        <p:spPr/>
        <p:txBody>
          <a:bodyPr/>
          <a:lstStyle/>
          <a:p>
            <a:r>
              <a:t>2.复杂系统建模与故障机理分析：</a:t>
            </a:r>
          </a:p>
        </p:txBody>
      </p:sp>
      <p:sp>
        <p:nvSpPr>
          <p:cNvPr id="6" name="Content Placeholder 5"/>
          <p:cNvSpPr>
            <a:spLocks noGrp="1"/>
          </p:cNvSpPr>
          <p:nvPr>
            <p:ph sz="half" idx="4"/>
          </p:nvPr>
        </p:nvSpPr>
        <p:spPr/>
        <p:txBody>
          <a:bodyPr/>
          <a:lstStyle/>
          <a:p>
            <a:r>
              <a:t>1. 智能电网是一个复杂的大系统，涉及到大量的设备和元件，如何建立一个准确的系统模型，是故障诊断与状态评估的基础。</a:t>
            </a:r>
          </a:p>
          <a:p>
            <a:r>
              <a:t>2. 故障机理分析是故障诊断与状态评估的重要环节，需要对各种故障模式和故障机理进行深入的研究，以便能够准确地识别和诊断故障。</a:t>
            </a:r>
          </a:p>
          <a:p>
            <a:r>
              <a:t>3. 智能电网中的设备和元件存在着老化、退化等问题，如何考虑这些因素对故障诊断与状态评估的影响，也是一个需要解决的问题。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智能电网环境下故障诊断与状态评估的难点</a:t>
            </a:r>
          </a:p>
        </p:txBody>
      </p:sp>
      <p:sp>
        <p:nvSpPr>
          <p:cNvPr id="3" name="Text Placeholder 2"/>
          <p:cNvSpPr>
            <a:spLocks noGrp="1"/>
          </p:cNvSpPr>
          <p:nvPr>
            <p:ph type="body" idx="1"/>
          </p:nvPr>
        </p:nvSpPr>
        <p:spPr/>
        <p:txBody>
          <a:bodyPr/>
          <a:lstStyle/>
          <a:p>
            <a:r>
              <a:t>3.实时性与可靠性要求高：</a:t>
            </a:r>
          </a:p>
        </p:txBody>
      </p:sp>
      <p:sp>
        <p:nvSpPr>
          <p:cNvPr id="4" name="Content Placeholder 3"/>
          <p:cNvSpPr>
            <a:spLocks noGrp="1"/>
          </p:cNvSpPr>
          <p:nvPr>
            <p:ph sz="half" idx="2"/>
          </p:nvPr>
        </p:nvSpPr>
        <p:spPr/>
        <p:txBody>
          <a:bodyPr/>
          <a:lstStyle/>
          <a:p>
            <a:r>
              <a:t>1. 智能电网是一个实时系统，故障诊断与状态评估需要在很短的时间内完成，对实时性的要求很高。</a:t>
            </a:r>
          </a:p>
          <a:p>
            <a:r>
              <a:t>2. 故障诊断与状态评估的结果必须高度可靠，否则可能导致错误的决策，造成严重的后果。</a:t>
            </a:r>
          </a:p>
          <a:p>
            <a:r>
              <a:t>3. 如何在高实时性和高可靠性的要求下，实现故障诊断与状态评估，是一个很大的挑战。</a:t>
            </a:r>
          </a:p>
        </p:txBody>
      </p:sp>
      <p:sp>
        <p:nvSpPr>
          <p:cNvPr id="5" name="Text Placeholder 4"/>
          <p:cNvSpPr>
            <a:spLocks noGrp="1"/>
          </p:cNvSpPr>
          <p:nvPr>
            <p:ph type="body" idx="3"/>
          </p:nvPr>
        </p:nvSpPr>
        <p:spPr/>
        <p:txBody>
          <a:bodyPr/>
          <a:lstStyle/>
          <a:p>
            <a:r>
              <a:t>4.未知故障与新故障模式：</a:t>
            </a:r>
          </a:p>
        </p:txBody>
      </p:sp>
      <p:sp>
        <p:nvSpPr>
          <p:cNvPr id="6" name="Content Placeholder 5"/>
          <p:cNvSpPr>
            <a:spLocks noGrp="1"/>
          </p:cNvSpPr>
          <p:nvPr>
            <p:ph sz="half" idx="4"/>
          </p:nvPr>
        </p:nvSpPr>
        <p:spPr/>
        <p:txBody>
          <a:bodyPr/>
          <a:lstStyle/>
          <a:p>
            <a:r>
              <a:t>1. 智能电网中可能出现未知故障和新的故障模式，这些故障模式是以前从未遇到过的，难以识别和诊断。</a:t>
            </a:r>
          </a:p>
          <a:p>
            <a:r>
              <a:t>2. 如何对未知故障和新的故障模式进行诊断，是故障诊断与状态评估面临的一个重要挑战。</a:t>
            </a:r>
          </a:p>
          <a:p>
            <a:r>
              <a:t>3. 需要不断地研究和积累新的故障数据，更新故障知识库，以便能够及时应对未知故障和新的故障模式。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智能电网环境下故障诊断与状态评估的难点</a:t>
            </a:r>
          </a:p>
        </p:txBody>
      </p:sp>
      <p:sp>
        <p:nvSpPr>
          <p:cNvPr id="3" name="Text Placeholder 2"/>
          <p:cNvSpPr>
            <a:spLocks noGrp="1"/>
          </p:cNvSpPr>
          <p:nvPr>
            <p:ph type="body" idx="1"/>
          </p:nvPr>
        </p:nvSpPr>
        <p:spPr/>
        <p:txBody>
          <a:bodyPr/>
          <a:lstStyle/>
          <a:p>
            <a:r>
              <a:t>5.多源异构数据的融合：</a:t>
            </a:r>
          </a:p>
        </p:txBody>
      </p:sp>
      <p:sp>
        <p:nvSpPr>
          <p:cNvPr id="4" name="Content Placeholder 3"/>
          <p:cNvSpPr>
            <a:spLocks noGrp="1"/>
          </p:cNvSpPr>
          <p:nvPr>
            <p:ph sz="half" idx="2"/>
          </p:nvPr>
        </p:nvSpPr>
        <p:spPr/>
        <p:txBody>
          <a:bodyPr/>
          <a:lstStyle/>
          <a:p>
            <a:r>
              <a:t>1. 智能电网中存在着大量多源异构数据，如传感器数据、历史数据、专家知识等，如何将这些数据进行融合，从中提取有价值的信息，是故障诊断与状态评估面临的一大难点。</a:t>
            </a:r>
          </a:p>
          <a:p>
            <a:r>
              <a:t>2. 多源异构数据的融合面临着数据格式不统一、数据质量参差不齐、数据冗余等问题。</a:t>
            </a:r>
          </a:p>
          <a:p>
            <a:r>
              <a:t>3. 如何有效地融合多源异构数据，是故障诊断与状态评估领域的一个重要研究方向。</a:t>
            </a:r>
          </a:p>
        </p:txBody>
      </p:sp>
      <p:sp>
        <p:nvSpPr>
          <p:cNvPr id="5" name="Text Placeholder 4"/>
          <p:cNvSpPr>
            <a:spLocks noGrp="1"/>
          </p:cNvSpPr>
          <p:nvPr>
            <p:ph type="body" idx="3"/>
          </p:nvPr>
        </p:nvSpPr>
        <p:spPr/>
        <p:txBody>
          <a:bodyPr/>
          <a:lstStyle/>
          <a:p>
            <a:r>
              <a:t>6.安全性与隐私保护：</a:t>
            </a:r>
          </a:p>
        </p:txBody>
      </p:sp>
      <p:sp>
        <p:nvSpPr>
          <p:cNvPr id="6" name="Content Placeholder 5"/>
          <p:cNvSpPr>
            <a:spLocks noGrp="1"/>
          </p:cNvSpPr>
          <p:nvPr>
            <p:ph sz="half" idx="4"/>
          </p:nvPr>
        </p:nvSpPr>
        <p:spPr/>
        <p:txBody>
          <a:bodyPr/>
          <a:lstStyle/>
          <a:p>
            <a:r>
              <a:t>1. 智能电网是一个开放的系统，存在着各种各样的安全威胁，如网络攻击、数据窃取等，如何保障故障诊断与状态评估系统的安全性，是一个重要的问题。</a:t>
            </a:r>
          </a:p>
          <a:p>
            <a:r>
              <a:t>2. 智能电网中包含着大量的用户隐私信息，如何保护这些隐私信息，也是一个需要解决的问题。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基于在线监测数据的电力系统故障诊断方法</a:t>
            </a:r>
          </a:p>
        </p:txBody>
      </p:sp>
      <p:sp>
        <p:nvSpPr>
          <p:cNvPr id="3" name="Subtitle 2"/>
          <p:cNvSpPr>
            <a:spLocks noGrp="1"/>
          </p:cNvSpPr>
          <p:nvPr>
            <p:ph type="subTitle" idx="1"/>
          </p:nvPr>
        </p:nvSpPr>
        <p:spPr/>
        <p:txBody>
          <a:bodyPr/>
          <a:lstStyle/>
          <a:p>
            <a:r>
              <a:t>电力系统的故障诊断与状态评估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基于在线监测数据的电力系统故障诊断方法</a:t>
            </a:r>
          </a:p>
        </p:txBody>
      </p:sp>
      <p:sp>
        <p:nvSpPr>
          <p:cNvPr id="3" name="Text Placeholder 2"/>
          <p:cNvSpPr>
            <a:spLocks noGrp="1"/>
          </p:cNvSpPr>
          <p:nvPr>
            <p:ph type="body" idx="1"/>
          </p:nvPr>
        </p:nvSpPr>
        <p:spPr/>
        <p:txBody>
          <a:bodyPr/>
          <a:lstStyle/>
          <a:p>
            <a:r>
              <a:t>在线监测技术</a:t>
            </a:r>
          </a:p>
        </p:txBody>
      </p:sp>
      <p:sp>
        <p:nvSpPr>
          <p:cNvPr id="4" name="Content Placeholder 3"/>
          <p:cNvSpPr>
            <a:spLocks noGrp="1"/>
          </p:cNvSpPr>
          <p:nvPr>
            <p:ph sz="half" idx="2"/>
          </p:nvPr>
        </p:nvSpPr>
        <p:spPr/>
        <p:txBody>
          <a:bodyPr/>
          <a:lstStyle/>
          <a:p>
            <a:r>
              <a:t>1. 在线监测技术是指通过传感器和仪表等设备，对电力系统运行状态进行实时或定期监测，获取系统运行数据和状态信息。</a:t>
            </a:r>
          </a:p>
          <a:p>
            <a:r>
              <a:t>2. 在线监测技术主要包括：继电保护装置、故障录波装置、智能仪表、传感器、通信系统等。</a:t>
            </a:r>
          </a:p>
          <a:p>
            <a:r>
              <a:t>3. 在线监测技术可以获取电力系统运行的实时数据，如电压、电流、有功功率、无功功率、频率等，还可以获取设备运行状况信息，如变压器温度、油位、冷却器运行状态等。</a:t>
            </a:r>
          </a:p>
        </p:txBody>
      </p:sp>
      <p:sp>
        <p:nvSpPr>
          <p:cNvPr id="5" name="Text Placeholder 4"/>
          <p:cNvSpPr>
            <a:spLocks noGrp="1"/>
          </p:cNvSpPr>
          <p:nvPr>
            <p:ph type="body" idx="3"/>
          </p:nvPr>
        </p:nvSpPr>
        <p:spPr/>
        <p:txBody>
          <a:bodyPr/>
          <a:lstStyle/>
          <a:p>
            <a:r>
              <a:t>故障诊断方法</a:t>
            </a:r>
          </a:p>
        </p:txBody>
      </p:sp>
      <p:sp>
        <p:nvSpPr>
          <p:cNvPr id="6" name="Content Placeholder 5"/>
          <p:cNvSpPr>
            <a:spLocks noGrp="1"/>
          </p:cNvSpPr>
          <p:nvPr>
            <p:ph sz="half" idx="4"/>
          </p:nvPr>
        </p:nvSpPr>
        <p:spPr/>
        <p:txBody>
          <a:bodyPr/>
          <a:lstStyle/>
          <a:p>
            <a:r>
              <a:t>1. 故障诊断方法是指利用在线监测数据，对电力系统故障进行分析和判断的方法。</a:t>
            </a:r>
          </a:p>
          <a:p>
            <a:r>
              <a:t>2. 故障诊断方法主要包括：故障录波分析、故障网络分析、故障树分析、故障模式与影响分析等。</a:t>
            </a:r>
          </a:p>
          <a:p>
            <a:r>
              <a:t>3. 故障诊断方法可以快速准确地判断电力系统故障类型、故障位置和故障原因，为故障处理提供决策依据。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基于在线监测数据的电力系统故障诊断方法</a:t>
            </a:r>
          </a:p>
        </p:txBody>
      </p:sp>
      <p:sp>
        <p:nvSpPr>
          <p:cNvPr id="3" name="Text Placeholder 2"/>
          <p:cNvSpPr>
            <a:spLocks noGrp="1"/>
          </p:cNvSpPr>
          <p:nvPr>
            <p:ph type="body" idx="1"/>
          </p:nvPr>
        </p:nvSpPr>
        <p:spPr/>
        <p:txBody>
          <a:bodyPr/>
          <a:lstStyle/>
          <a:p>
            <a:r>
              <a:t>故障状态评估方法</a:t>
            </a:r>
          </a:p>
        </p:txBody>
      </p:sp>
      <p:sp>
        <p:nvSpPr>
          <p:cNvPr id="4" name="Content Placeholder 3"/>
          <p:cNvSpPr>
            <a:spLocks noGrp="1"/>
          </p:cNvSpPr>
          <p:nvPr>
            <p:ph sz="half" idx="2"/>
          </p:nvPr>
        </p:nvSpPr>
        <p:spPr/>
        <p:txBody>
          <a:bodyPr/>
          <a:lstStyle/>
          <a:p>
            <a:r>
              <a:t>1. 故障状态评估方法是指利用在线监测数据，对电力系统故障状态进行评估，并预测故障对系统的影响的方法。</a:t>
            </a:r>
          </a:p>
          <a:p>
            <a:r>
              <a:t>2. 故障状态评估方法主要包括：故障稳定性分析、故障潮流分析、故障暂态分析等。</a:t>
            </a:r>
          </a:p>
          <a:p>
            <a:r>
              <a:t>3. 故障状态评估方法可以评估电力系统在故障后的稳定性、潮流分布和暂态过程，为系统调度和故障处理提供决策依据。</a:t>
            </a:r>
          </a:p>
        </p:txBody>
      </p:sp>
      <p:sp>
        <p:nvSpPr>
          <p:cNvPr id="5" name="Text Placeholder 4"/>
          <p:cNvSpPr>
            <a:spLocks noGrp="1"/>
          </p:cNvSpPr>
          <p:nvPr>
            <p:ph type="body" idx="3"/>
          </p:nvPr>
        </p:nvSpPr>
        <p:spPr/>
        <p:txBody>
          <a:bodyPr/>
          <a:lstStyle/>
          <a:p>
            <a:r>
              <a:t>趋势与前沿</a:t>
            </a:r>
          </a:p>
        </p:txBody>
      </p:sp>
      <p:sp>
        <p:nvSpPr>
          <p:cNvPr id="6" name="Content Placeholder 5"/>
          <p:cNvSpPr>
            <a:spLocks noGrp="1"/>
          </p:cNvSpPr>
          <p:nvPr>
            <p:ph sz="half" idx="4"/>
          </p:nvPr>
        </p:nvSpPr>
        <p:spPr/>
        <p:txBody>
          <a:bodyPr/>
          <a:lstStyle/>
          <a:p>
            <a:r>
              <a:t>1. 电力系统故障诊断与状态评估领域的发展趋势是智能化、自动化和一体化。</a:t>
            </a:r>
          </a:p>
          <a:p>
            <a:r>
              <a:t>2. 人工智能、大数据和物联网等新技术在电力系统故障诊断与状态评估领域得到了广泛的应用。</a:t>
            </a:r>
          </a:p>
          <a:p>
            <a:r>
              <a:t>3. 智能故障诊断系统、故障状态评估系统和故障处理系统等一体化系统正在不断开发和应用。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基于在线监测数据的电力系统故障诊断方法</a:t>
            </a:r>
          </a:p>
        </p:txBody>
      </p:sp>
      <p:sp>
        <p:nvSpPr>
          <p:cNvPr id="3" name="Content Placeholder 2"/>
          <p:cNvSpPr>
            <a:spLocks noGrp="1"/>
          </p:cNvSpPr>
          <p:nvPr>
            <p:ph sz="half" idx="2"/>
          </p:nvPr>
        </p:nvSpPr>
        <p:spPr/>
        <p:txBody>
          <a:bodyPr/>
          <a:lstStyle/>
          <a:p>
            <a:r>
              <a:t>1. 电力系统故障诊断与状态评估需要大量的数据支持。</a:t>
            </a:r>
          </a:p>
          <a:p>
            <a:r>
              <a:t>2. 数据的充分性和准确性是故障诊断与状态评估的关键。</a:t>
            </a:r>
          </a:p>
          <a:p>
            <a:r>
              <a:t>3. 大数据技术可以为故障诊断与状态评估提供丰富的数据资源。</a:t>
            </a:r>
          </a:p>
        </p:txBody>
      </p:sp>
      <p:sp>
        <p:nvSpPr>
          <p:cNvPr id="4" name="Text Placeholder 3"/>
          <p:cNvSpPr>
            <a:spLocks noGrp="1"/>
          </p:cNvSpPr>
          <p:nvPr>
            <p:ph type="body" idx="3"/>
          </p:nvPr>
        </p:nvSpPr>
        <p:spPr/>
        <p:txBody>
          <a:bodyPr/>
          <a:lstStyle/>
          <a:p>
            <a:r>
              <a:t>书面化与学术化</a:t>
            </a:r>
          </a:p>
        </p:txBody>
      </p:sp>
      <p:sp>
        <p:nvSpPr>
          <p:cNvPr id="5" name="Content Placeholder 4"/>
          <p:cNvSpPr>
            <a:spLocks noGrp="1"/>
          </p:cNvSpPr>
          <p:nvPr>
            <p:ph sz="half" idx="4"/>
          </p:nvPr>
        </p:nvSpPr>
        <p:spPr/>
        <p:txBody>
          <a:bodyPr/>
          <a:lstStyle/>
          <a:p>
            <a:r>
              <a:t>1. 电力系统故障诊断与状态评估的研究成果需要以书面化的形式发表。</a:t>
            </a:r>
          </a:p>
          <a:p>
            <a:r>
              <a:t>2. 学术论文、专著和会议论文等是电力系统故障诊断与状态评估研究成果的主要发表形式。</a:t>
            </a:r>
          </a:p>
          <a:p>
            <a:r>
              <a:t>3. 电力系统故障诊断与状态评估的研究成果需要经过同行评审才能发表。</a:t>
            </a:r>
          </a:p>
        </p:txBody>
      </p:sp>
      <p:sp>
        <p:nvSpPr>
          <p:cNvPr id="6" name="Text Placeholder 5"/>
          <p:cNvSpPr>
            <a:spLocks noGrp="1"/>
          </p:cNvSpPr>
          <p:nvPr>
            <p:ph type="body" idx="1"/>
          </p:nvPr>
        </p:nvSpPr>
        <p:spPr/>
        <p:txBody>
          <a:bodyPr/>
          <a:lstStyle/>
          <a:p>
            <a:r>
              <a:t>数据充分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电力系统状态评估的传统方法和最新进展</a:t>
            </a:r>
          </a:p>
        </p:txBody>
      </p:sp>
      <p:sp>
        <p:nvSpPr>
          <p:cNvPr id="3" name="Subtitle 2"/>
          <p:cNvSpPr>
            <a:spLocks noGrp="1"/>
          </p:cNvSpPr>
          <p:nvPr>
            <p:ph type="subTitle" idx="1"/>
          </p:nvPr>
        </p:nvSpPr>
        <p:spPr/>
        <p:txBody>
          <a:bodyPr/>
          <a:lstStyle/>
          <a:p>
            <a:r>
              <a:t>电力系统的故障诊断与状态评估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https://d.book118.com/947142164134006052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电力系统故障诊断的主要内容和意义</vt:lpstr>
      <vt:lpstr>#. 电力系统故障诊断的主要内容和意义</vt:lpstr>
      <vt:lpstr>#. 电力系统故障诊断的主要内容和意义</vt:lpstr>
      <vt:lpstr>#. 电力系统故障诊断的主要内容和意义</vt:lpstr>
      <vt:lpstr> 电力系统状态评估的目标和作用</vt:lpstr>
      <vt:lpstr>#. 电力系统状态评估的目标和作用</vt:lpstr>
      <vt:lpstr> 智能电网环境下故障诊断与状态评估的难点</vt:lpstr>
      <vt:lpstr>#. 智能电网环境下故障诊断与状态评估的难点</vt:lpstr>
      <vt:lpstr>#. 智能电网环境下故障诊断与状态评估的难点</vt:lpstr>
      <vt:lpstr>#. 智能电网环境下故障诊断与状态评估的难点</vt:lpstr>
      <vt:lpstr> 基于在线监测数据的电力系统故障诊断方法</vt:lpstr>
      <vt:lpstr> 基于在线监测数据的电力系统故障诊断方法</vt:lpstr>
      <vt:lpstr> 基于在线监测数据的电力系统故障诊断方法</vt:lpstr>
      <vt:lpstr> 基于在线监测数据的电力系统故障诊断方法</vt:lpstr>
      <vt:lpstr> 电力系统状态评估的传统方法和最新进展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2024-09-26T07:08:45.942</cp:lastPrinted>
  <dcterms:created xsi:type="dcterms:W3CDTF">2024-09-25T23:08:45Z</dcterms:created>
  <dcterms:modified xsi:type="dcterms:W3CDTF">2024-09-25T23:08:47Z</dcterms:modified>
</cp:coreProperties>
</file>