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0A2AA-4B9C-494D-953F-A0BA079E5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C3193-4E59-43E8-9197-C39D49706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FA19A-D150-41B8-8B87-8C7465973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B635C-EDAD-42E6-BB2D-987176B3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2CD36-07A6-4EDE-8228-482A198A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0F8EFB-D19D-4D92-B4B9-4528ED44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D463A7-8BA2-473B-A2CE-54ABE49D6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AE1C9-5F98-4949-83E9-4098B4E0C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E9AB3-8C09-47E1-9B12-C4EF5BA54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F7504-BD2B-4E8B-AD65-8DA4B2069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5AE9E-42E6-44F3-8C86-B6FE13C58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4306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人力资源行业本季度总结及下季度规划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本季度人力资源行业概览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下季度人力资源行业发展趋势预测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下季度工作规划与重点任务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展望下季度人力资源行业的发展前景，提出针对性的规划和建议。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为企业决策者、投资者和相关研究人员提供有价值的参考信息。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637" r="1063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908" r="790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总结本季度人力资源行业的主要趋势和发展，分析行业内的重要变化和影响因素。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本季度人力资源行业的整体概况，包括市场规模、增长率、主要参与者等。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下季度人力资源行业的预测和展望，包括市场发展趋势、潜在机遇和挑战、行业热点等。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本季度人力资源行业的重要事件和趋势，如政策法规变化、技术创新、市场竞争态势等。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针对下季度人力资源行业的发展，提出具体的规划和建议，如市场策略、产品创新、人才培养等。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本季度人力资源行业概览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3923" r="33923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数字化和智能化转型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随着技术的不断进步，人力资源行业正经历着数字化和智能化的转型，越来越多的企业开始采用人力资源信息系统（HRIS）和人力资源管理软件，提高管理效率和员工体验。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灵活用工和远程办公的兴起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在疫情等外部因素的影响下，灵活用工和远程办公逐渐成为一种趋势，企业对于人才的招聘、管理和培训方式也在发生着变化。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关注员工健康和福利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员工健康和福利成为企业越来越关注的问题，企业在招聘和留任人才时，除了考虑专业技能和经验外，也会更加注重员工的身心健康和福利待遇。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行业整体发展趋势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劳动法和社会保障法规的调整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本季度国家对于劳动法和社会保障法规进行了调整和完善，对于企业的用工、社保缴纳等方面产生了影响，企业需要更加关注法规变化，及时调整自身的人力资源策略。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0375" r="30375"/>
          <a:stretch>
            <a:fillRect/>
          </a:stretch>
        </p:blipFill>
        <p:spPr>
          <a:xfrm>
            <a:off x="-344548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税收优惠政策的实施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为了鼓励企业招聘和留任人才，国家出台了一系列税收优惠政策，降低了企业的用工成本，提高了企业的招聘积极性。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人才引进政策的调整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各地政府为了吸引和留住优秀人才，纷纷出台了人才引进政策，包括购房补贴、子女教育等方面的优惠措施，对于企业的人才招聘和留任具有一定的吸引力。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政策法规变动及影响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48" b="71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国际人力资源巨头的进入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随着中国市场的不断开放和国际化的加速，国际人力资源巨头纷纷进入中国市场，加剧了市场竞争的激烈程度。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本土企业的崛起和创新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本土企业在不断崛起和创新的过程中，逐渐形成了自身的特色和优势，在市场竞争中占据了一定的份额。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行业整合和并购的趋势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随着市场竞争的加剧和行业整合的趋势，越来越多的企业开始通过并购等方式扩大自身规模和市场份额，提高市场竞争力。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通过改进招聘流程，提高了招聘效率和质量，减少了招聘成本。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人才库建设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员工配置优化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建立了完善的人才库，为公司的长期发展提供了强有力的人才支持。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通过对员工配置的调整和优化，提高了员工的工作效率和满意度。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招聘与配置优化成果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建立了完善的培训课程体系，涵盖了各个岗位的技能和知识要求。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708" r="3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培训课程体系完善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通过对培训效果的评估，不断改进培训课程和教学方法，提高了培训质量。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制定了员工职业发展规划，为员工提供了良好的职业发展空间和平台。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员工职业发展规划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培训与开发工作进展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61" r="28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根据市场变化和公司战略，对薪酬体系进行了调整，提高了员工的薪酬满意度。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薪酬体系调整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通过优化福利政策，增加了员工的福利待遇，提高了员工的工作积极性和留任率。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福利政策优化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薪酬福利体系完善情况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企业文化建设活动丰富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通过组织丰富多彩的企业文化建设活动，增强了员工的归属感和凝聚力。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员工沟通渠道畅通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建立了畅通的员工沟通渠道，及时了解员工的想法和需求，积极解决员工的问题和困难。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员工关系管理制度完善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建立了完善的员工关系管理制度，有效预防和解决了员工之间的纠纷和矛盾。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员工关系管理及企业文化建设成果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https://d.book118.com/947143061152006031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2024-09-04T08:20:56.081</cp:lastPrinted>
  <dcterms:created xsi:type="dcterms:W3CDTF">2024-09-04T00:20:56Z</dcterms:created>
  <dcterms:modified xsi:type="dcterms:W3CDTF">2024-09-04T00:20:58Z</dcterms:modified>
</cp:coreProperties>
</file>