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FC472-826F-4C86-9F77-C8C1A595C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1F5DE-0B24-4B36-BEFA-7BA7F541C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C8DDC-8DC4-4742-8BA6-DBFEB1254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11DB7-C070-40B1-8185-B148B1C1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FD3BF-2693-4E10-928C-26475AB43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14B94-7E4D-4D48-A2A1-5BF97DB71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8AE55-607D-4794-AD07-DAA1FC7A3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0D9B2-5255-460D-9D6C-F6105FC29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CA358-EEB4-45E2-A95B-85F5B1225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F42E5-4C4B-4EF1-856D-F4F755DB5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4E61D-C4A2-40F4-B189-C5A3A26D1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45143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养老护理计划课件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养老护理需求评估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养老护理服务计划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养老护理服务管理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养老护理服务案例分析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18" b="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养老护理是指为老年人提供的生活照顾、医疗护理、心理支持等服务，以满足老年人在身体、心理和社会方面的需求。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随着人口老龄化的加剧，养老护理成为社会关注的焦点。提供优质的养老护理服务，有助于提高老年人的生活质量，促进社会和谐发展。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70" r="24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099" r="220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养老护理的目标是帮助老年人保持身心健康，提高生活质量，促进社会参与和家庭和谐。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养老护理应遵循人性化、个性化、专业化和综合性的原则，为老年人提供全面、细致的护理服务。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养老护理服务包括日常生活照顾、医疗护理、康复训练、心理支持、营养指导等。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养老护理服务可以根据服务对象的需求分为居家养老护理、社区养老护理和机构养老护理等类型。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养老护理服务的内容与分类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养老护理需求评估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了解老年人的护理需求，为其制定个性化的护理计划，提高老年人的生活质量。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以老年人为中心，尊重其意愿和需求，确保评估的客观、公正和科学性。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94" r="20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包括老年人的身体健康状况、认知能力、心理状况、生活自理能力等方面。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采用量表、问卷、观察、访谈等多种方式进行评估，确保评估结果的全面性和准确性。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先进行初步评估，确定老年人的护理需求和等级，然后制定个性化的护理计划，并进行定期评估和调整。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保护老年人隐私，确保评估过程的安全和舒适，同时与老年人及其家属保持良好的沟通与合作。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养老护理服务计划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https://d.book118.com/947145143024006033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2024-09-06T08:46:03.829</cp:lastPrinted>
  <dcterms:created xsi:type="dcterms:W3CDTF">2024-09-06T00:46:03Z</dcterms:created>
  <dcterms:modified xsi:type="dcterms:W3CDTF">2024-09-06T00:46:05Z</dcterms:modified>
</cp:coreProperties>
</file>