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52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9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845A5-3FAB-4F41-8C0C-FBB91A3D5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4A343-6DBD-4145-8D6D-505AE0987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C7D92-2693-4DF4-828A-86AC9ECC9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9A581-2CE2-468B-AEE3-1424EB8A1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E5939C-9447-4CE6-9FE4-7695B0F0E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B36CD7-D57B-449F-8C51-90C66AC6B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7BCC00-29AD-4C21-86B7-1869510C2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3BC97-2160-4C70-8966-B94BD1199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3C55B-7323-45C5-AA7F-BA77AB9F8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62EBD-77B3-46D0-99DC-9D0A4CDD4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34A7F-540C-4F4F-866D-370B17B1F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515" r:id="rId2"/>
    <p:sldLayoutId id="2147497516" r:id="rId3"/>
    <p:sldLayoutId id="2147497517" r:id="rId4"/>
    <p:sldLayoutId id="2147497518" r:id="rId5"/>
    <p:sldLayoutId id="2147497519" r:id="rId6"/>
    <p:sldLayoutId id="2147497520" r:id="rId7"/>
    <p:sldLayoutId id="2147497521" r:id="rId8"/>
    <p:sldLayoutId id="2147497522" r:id="rId9"/>
    <p:sldLayoutId id="2147497523" r:id="rId10"/>
    <p:sldLayoutId id="214749752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14" Type="http://schemas.openxmlformats.org/officeDocument/2006/relationships/tags" Target="../tags/tag739.xml" /><Relationship Id="rId15" Type="http://schemas.openxmlformats.org/officeDocument/2006/relationships/tags" Target="../tags/tag740.xml" /><Relationship Id="rId16" Type="http://schemas.openxmlformats.org/officeDocument/2006/relationships/tags" Target="../tags/tag741.xml" /><Relationship Id="rId17" Type="http://schemas.openxmlformats.org/officeDocument/2006/relationships/tags" Target="../tags/tag742.xml" /><Relationship Id="rId18" Type="http://schemas.openxmlformats.org/officeDocument/2006/relationships/tags" Target="../tags/tag743.xml" /><Relationship Id="rId19" Type="http://schemas.openxmlformats.org/officeDocument/2006/relationships/tags" Target="../tags/tag744.xml" /><Relationship Id="rId2" Type="http://schemas.openxmlformats.org/officeDocument/2006/relationships/tags" Target="../tags/tag727.xml" /><Relationship Id="rId20" Type="http://schemas.openxmlformats.org/officeDocument/2006/relationships/tags" Target="../tags/tag745.xml" /><Relationship Id="rId21" Type="http://schemas.openxmlformats.org/officeDocument/2006/relationships/tags" Target="../tags/tag746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5.xml" /><Relationship Id="rId11" Type="http://schemas.openxmlformats.org/officeDocument/2006/relationships/tags" Target="../tags/tag756.xml" /><Relationship Id="rId12" Type="http://schemas.openxmlformats.org/officeDocument/2006/relationships/tags" Target="../tags/tag757.xml" /><Relationship Id="rId13" Type="http://schemas.openxmlformats.org/officeDocument/2006/relationships/tags" Target="../tags/tag758.xml" /><Relationship Id="rId14" Type="http://schemas.openxmlformats.org/officeDocument/2006/relationships/tags" Target="../tags/tag759.xml" /><Relationship Id="rId15" Type="http://schemas.openxmlformats.org/officeDocument/2006/relationships/tags" Target="../tags/tag760.xml" /><Relationship Id="rId16" Type="http://schemas.openxmlformats.org/officeDocument/2006/relationships/tags" Target="../tags/tag761.xml" /><Relationship Id="rId17" Type="http://schemas.openxmlformats.org/officeDocument/2006/relationships/tags" Target="../tags/tag762.xml" /><Relationship Id="rId18" Type="http://schemas.openxmlformats.org/officeDocument/2006/relationships/tags" Target="../tags/tag763.xml" /><Relationship Id="rId19" Type="http://schemas.openxmlformats.org/officeDocument/2006/relationships/tags" Target="../tags/tag764.xml" /><Relationship Id="rId2" Type="http://schemas.openxmlformats.org/officeDocument/2006/relationships/tags" Target="../tags/tag747.xml" /><Relationship Id="rId20" Type="http://schemas.openxmlformats.org/officeDocument/2006/relationships/tags" Target="../tags/tag765.xml" /><Relationship Id="rId21" Type="http://schemas.openxmlformats.org/officeDocument/2006/relationships/tags" Target="../tags/tag766.xml" /><Relationship Id="rId3" Type="http://schemas.openxmlformats.org/officeDocument/2006/relationships/tags" Target="../tags/tag748.xml" /><Relationship Id="rId4" Type="http://schemas.openxmlformats.org/officeDocument/2006/relationships/tags" Target="../tags/tag749.xml" /><Relationship Id="rId5" Type="http://schemas.openxmlformats.org/officeDocument/2006/relationships/tags" Target="../tags/tag750.xml" /><Relationship Id="rId6" Type="http://schemas.openxmlformats.org/officeDocument/2006/relationships/tags" Target="../tags/tag751.xml" /><Relationship Id="rId7" Type="http://schemas.openxmlformats.org/officeDocument/2006/relationships/tags" Target="../tags/tag752.xml" /><Relationship Id="rId8" Type="http://schemas.openxmlformats.org/officeDocument/2006/relationships/tags" Target="../tags/tag753.xml" /><Relationship Id="rId9" Type="http://schemas.openxmlformats.org/officeDocument/2006/relationships/tags" Target="../tags/tag75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5.xml" /><Relationship Id="rId11" Type="http://schemas.openxmlformats.org/officeDocument/2006/relationships/tags" Target="../tags/tag776.xml" /><Relationship Id="rId12" Type="http://schemas.openxmlformats.org/officeDocument/2006/relationships/tags" Target="../tags/tag777.xml" /><Relationship Id="rId2" Type="http://schemas.openxmlformats.org/officeDocument/2006/relationships/tags" Target="../tags/tag767.xml" /><Relationship Id="rId3" Type="http://schemas.openxmlformats.org/officeDocument/2006/relationships/tags" Target="../tags/tag768.xml" /><Relationship Id="rId4" Type="http://schemas.openxmlformats.org/officeDocument/2006/relationships/tags" Target="../tags/tag769.xml" /><Relationship Id="rId5" Type="http://schemas.openxmlformats.org/officeDocument/2006/relationships/tags" Target="../tags/tag770.xml" /><Relationship Id="rId6" Type="http://schemas.openxmlformats.org/officeDocument/2006/relationships/tags" Target="../tags/tag771.xml" /><Relationship Id="rId7" Type="http://schemas.openxmlformats.org/officeDocument/2006/relationships/tags" Target="../tags/tag772.xml" /><Relationship Id="rId8" Type="http://schemas.openxmlformats.org/officeDocument/2006/relationships/tags" Target="../tags/tag773.xml" /><Relationship Id="rId9" Type="http://schemas.openxmlformats.org/officeDocument/2006/relationships/tags" Target="../tags/tag7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6.xml" /><Relationship Id="rId11" Type="http://schemas.openxmlformats.org/officeDocument/2006/relationships/tags" Target="../tags/tag787.xml" /><Relationship Id="rId12" Type="http://schemas.openxmlformats.org/officeDocument/2006/relationships/tags" Target="../tags/tag788.xml" /><Relationship Id="rId13" Type="http://schemas.openxmlformats.org/officeDocument/2006/relationships/tags" Target="../tags/tag789.xml" /><Relationship Id="rId14" Type="http://schemas.openxmlformats.org/officeDocument/2006/relationships/tags" Target="../tags/tag790.xml" /><Relationship Id="rId15" Type="http://schemas.openxmlformats.org/officeDocument/2006/relationships/tags" Target="../tags/tag791.xml" /><Relationship Id="rId16" Type="http://schemas.openxmlformats.org/officeDocument/2006/relationships/tags" Target="../tags/tag792.xml" /><Relationship Id="rId17" Type="http://schemas.openxmlformats.org/officeDocument/2006/relationships/tags" Target="../tags/tag793.xml" /><Relationship Id="rId18" Type="http://schemas.openxmlformats.org/officeDocument/2006/relationships/tags" Target="../tags/tag794.xml" /><Relationship Id="rId19" Type="http://schemas.openxmlformats.org/officeDocument/2006/relationships/tags" Target="../tags/tag795.xml" /><Relationship Id="rId2" Type="http://schemas.openxmlformats.org/officeDocument/2006/relationships/tags" Target="../tags/tag778.xml" /><Relationship Id="rId20" Type="http://schemas.openxmlformats.org/officeDocument/2006/relationships/tags" Target="../tags/tag796.xml" /><Relationship Id="rId21" Type="http://schemas.openxmlformats.org/officeDocument/2006/relationships/tags" Target="../tags/tag797.xml" /><Relationship Id="rId22" Type="http://schemas.openxmlformats.org/officeDocument/2006/relationships/tags" Target="../tags/tag798.xml" /><Relationship Id="rId23" Type="http://schemas.openxmlformats.org/officeDocument/2006/relationships/tags" Target="../tags/tag799.xml" /><Relationship Id="rId24" Type="http://schemas.openxmlformats.org/officeDocument/2006/relationships/tags" Target="../tags/tag800.xml" /><Relationship Id="rId25" Type="http://schemas.openxmlformats.org/officeDocument/2006/relationships/tags" Target="../tags/tag801.xml" /><Relationship Id="rId26" Type="http://schemas.openxmlformats.org/officeDocument/2006/relationships/tags" Target="../tags/tag802.xml" /><Relationship Id="rId27" Type="http://schemas.openxmlformats.org/officeDocument/2006/relationships/tags" Target="../tags/tag803.xml" /><Relationship Id="rId28" Type="http://schemas.openxmlformats.org/officeDocument/2006/relationships/tags" Target="../tags/tag804.xml" /><Relationship Id="rId29" Type="http://schemas.openxmlformats.org/officeDocument/2006/relationships/tags" Target="../tags/tag805.xml" /><Relationship Id="rId3" Type="http://schemas.openxmlformats.org/officeDocument/2006/relationships/tags" Target="../tags/tag779.xml" /><Relationship Id="rId30" Type="http://schemas.openxmlformats.org/officeDocument/2006/relationships/tags" Target="../tags/tag806.xml" /><Relationship Id="rId4" Type="http://schemas.openxmlformats.org/officeDocument/2006/relationships/tags" Target="../tags/tag780.xml" /><Relationship Id="rId5" Type="http://schemas.openxmlformats.org/officeDocument/2006/relationships/tags" Target="../tags/tag781.xml" /><Relationship Id="rId6" Type="http://schemas.openxmlformats.org/officeDocument/2006/relationships/tags" Target="../tags/tag782.xml" /><Relationship Id="rId7" Type="http://schemas.openxmlformats.org/officeDocument/2006/relationships/tags" Target="../tags/tag783.xml" /><Relationship Id="rId8" Type="http://schemas.openxmlformats.org/officeDocument/2006/relationships/tags" Target="../tags/tag784.xml" /><Relationship Id="rId9" Type="http://schemas.openxmlformats.org/officeDocument/2006/relationships/tags" Target="../tags/tag7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7.xml" /><Relationship Id="rId3" Type="http://schemas.openxmlformats.org/officeDocument/2006/relationships/tags" Target="../tags/tag808.xml" /><Relationship Id="rId4" Type="http://schemas.openxmlformats.org/officeDocument/2006/relationships/tags" Target="../tags/tag80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8.xml" /><Relationship Id="rId11" Type="http://schemas.openxmlformats.org/officeDocument/2006/relationships/tags" Target="../tags/tag819.xml" /><Relationship Id="rId12" Type="http://schemas.openxmlformats.org/officeDocument/2006/relationships/tags" Target="../tags/tag820.xml" /><Relationship Id="rId13" Type="http://schemas.openxmlformats.org/officeDocument/2006/relationships/tags" Target="../tags/tag821.xml" /><Relationship Id="rId14" Type="http://schemas.openxmlformats.org/officeDocument/2006/relationships/tags" Target="../tags/tag822.xml" /><Relationship Id="rId15" Type="http://schemas.openxmlformats.org/officeDocument/2006/relationships/tags" Target="../tags/tag823.xml" /><Relationship Id="rId16" Type="http://schemas.openxmlformats.org/officeDocument/2006/relationships/tags" Target="../tags/tag824.xml" /><Relationship Id="rId17" Type="http://schemas.openxmlformats.org/officeDocument/2006/relationships/tags" Target="../tags/tag825.xml" /><Relationship Id="rId18" Type="http://schemas.openxmlformats.org/officeDocument/2006/relationships/tags" Target="../tags/tag826.xml" /><Relationship Id="rId19" Type="http://schemas.openxmlformats.org/officeDocument/2006/relationships/tags" Target="../tags/tag827.xml" /><Relationship Id="rId2" Type="http://schemas.openxmlformats.org/officeDocument/2006/relationships/tags" Target="../tags/tag810.xml" /><Relationship Id="rId3" Type="http://schemas.openxmlformats.org/officeDocument/2006/relationships/tags" Target="../tags/tag811.xml" /><Relationship Id="rId4" Type="http://schemas.openxmlformats.org/officeDocument/2006/relationships/tags" Target="../tags/tag812.xml" /><Relationship Id="rId5" Type="http://schemas.openxmlformats.org/officeDocument/2006/relationships/tags" Target="../tags/tag813.xml" /><Relationship Id="rId6" Type="http://schemas.openxmlformats.org/officeDocument/2006/relationships/tags" Target="../tags/tag814.xml" /><Relationship Id="rId7" Type="http://schemas.openxmlformats.org/officeDocument/2006/relationships/tags" Target="../tags/tag815.xml" /><Relationship Id="rId8" Type="http://schemas.openxmlformats.org/officeDocument/2006/relationships/tags" Target="../tags/tag816.xml" /><Relationship Id="rId9" Type="http://schemas.openxmlformats.org/officeDocument/2006/relationships/tags" Target="../tags/tag8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6.xml" /><Relationship Id="rId11" Type="http://schemas.openxmlformats.org/officeDocument/2006/relationships/tags" Target="../tags/tag837.xml" /><Relationship Id="rId12" Type="http://schemas.openxmlformats.org/officeDocument/2006/relationships/tags" Target="../tags/tag838.xml" /><Relationship Id="rId13" Type="http://schemas.openxmlformats.org/officeDocument/2006/relationships/tags" Target="../tags/tag839.xml" /><Relationship Id="rId14" Type="http://schemas.openxmlformats.org/officeDocument/2006/relationships/tags" Target="../tags/tag840.xml" /><Relationship Id="rId15" Type="http://schemas.openxmlformats.org/officeDocument/2006/relationships/tags" Target="../tags/tag841.xml" /><Relationship Id="rId16" Type="http://schemas.openxmlformats.org/officeDocument/2006/relationships/tags" Target="../tags/tag842.xml" /><Relationship Id="rId17" Type="http://schemas.openxmlformats.org/officeDocument/2006/relationships/tags" Target="../tags/tag843.xml" /><Relationship Id="rId18" Type="http://schemas.openxmlformats.org/officeDocument/2006/relationships/tags" Target="../tags/tag844.xml" /><Relationship Id="rId19" Type="http://schemas.openxmlformats.org/officeDocument/2006/relationships/tags" Target="../tags/tag845.xml" /><Relationship Id="rId2" Type="http://schemas.openxmlformats.org/officeDocument/2006/relationships/tags" Target="../tags/tag828.xml" /><Relationship Id="rId3" Type="http://schemas.openxmlformats.org/officeDocument/2006/relationships/tags" Target="../tags/tag829.xml" /><Relationship Id="rId4" Type="http://schemas.openxmlformats.org/officeDocument/2006/relationships/tags" Target="../tags/tag830.xml" /><Relationship Id="rId5" Type="http://schemas.openxmlformats.org/officeDocument/2006/relationships/tags" Target="../tags/tag831.xml" /><Relationship Id="rId6" Type="http://schemas.openxmlformats.org/officeDocument/2006/relationships/tags" Target="../tags/tag832.xml" /><Relationship Id="rId7" Type="http://schemas.openxmlformats.org/officeDocument/2006/relationships/tags" Target="../tags/tag833.xml" /><Relationship Id="rId8" Type="http://schemas.openxmlformats.org/officeDocument/2006/relationships/tags" Target="../tags/tag834.xml" /><Relationship Id="rId9" Type="http://schemas.openxmlformats.org/officeDocument/2006/relationships/tags" Target="../tags/tag83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4.xml" /><Relationship Id="rId11" Type="http://schemas.openxmlformats.org/officeDocument/2006/relationships/tags" Target="../tags/tag855.xml" /><Relationship Id="rId12" Type="http://schemas.openxmlformats.org/officeDocument/2006/relationships/tags" Target="../tags/tag856.xml" /><Relationship Id="rId13" Type="http://schemas.openxmlformats.org/officeDocument/2006/relationships/tags" Target="../tags/tag857.xml" /><Relationship Id="rId14" Type="http://schemas.openxmlformats.org/officeDocument/2006/relationships/tags" Target="../tags/tag858.xml" /><Relationship Id="rId15" Type="http://schemas.openxmlformats.org/officeDocument/2006/relationships/tags" Target="../tags/tag859.xml" /><Relationship Id="rId16" Type="http://schemas.openxmlformats.org/officeDocument/2006/relationships/tags" Target="../tags/tag860.xml" /><Relationship Id="rId17" Type="http://schemas.openxmlformats.org/officeDocument/2006/relationships/tags" Target="../tags/tag861.xml" /><Relationship Id="rId2" Type="http://schemas.openxmlformats.org/officeDocument/2006/relationships/tags" Target="../tags/tag846.xml" /><Relationship Id="rId3" Type="http://schemas.openxmlformats.org/officeDocument/2006/relationships/tags" Target="../tags/tag847.xml" /><Relationship Id="rId4" Type="http://schemas.openxmlformats.org/officeDocument/2006/relationships/tags" Target="../tags/tag848.xml" /><Relationship Id="rId5" Type="http://schemas.openxmlformats.org/officeDocument/2006/relationships/tags" Target="../tags/tag849.xml" /><Relationship Id="rId6" Type="http://schemas.openxmlformats.org/officeDocument/2006/relationships/tags" Target="../tags/tag850.xml" /><Relationship Id="rId7" Type="http://schemas.openxmlformats.org/officeDocument/2006/relationships/tags" Target="../tags/tag851.xml" /><Relationship Id="rId8" Type="http://schemas.openxmlformats.org/officeDocument/2006/relationships/tags" Target="../tags/tag852.xml" /><Relationship Id="rId9" Type="http://schemas.openxmlformats.org/officeDocument/2006/relationships/tags" Target="../tags/tag85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2.xml" /><Relationship Id="rId3" Type="http://schemas.openxmlformats.org/officeDocument/2006/relationships/tags" Target="../tags/tag863.xml" /><Relationship Id="rId4" Type="http://schemas.openxmlformats.org/officeDocument/2006/relationships/tags" Target="../tags/tag86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73.xml" /><Relationship Id="rId11" Type="http://schemas.openxmlformats.org/officeDocument/2006/relationships/tags" Target="../tags/tag874.xml" /><Relationship Id="rId12" Type="http://schemas.openxmlformats.org/officeDocument/2006/relationships/tags" Target="../tags/tag875.xml" /><Relationship Id="rId13" Type="http://schemas.openxmlformats.org/officeDocument/2006/relationships/tags" Target="../tags/tag876.xml" /><Relationship Id="rId14" Type="http://schemas.openxmlformats.org/officeDocument/2006/relationships/tags" Target="../tags/tag877.xml" /><Relationship Id="rId15" Type="http://schemas.openxmlformats.org/officeDocument/2006/relationships/tags" Target="../tags/tag878.xml" /><Relationship Id="rId16" Type="http://schemas.openxmlformats.org/officeDocument/2006/relationships/tags" Target="../tags/tag879.xml" /><Relationship Id="rId17" Type="http://schemas.openxmlformats.org/officeDocument/2006/relationships/tags" Target="../tags/tag880.xml" /><Relationship Id="rId18" Type="http://schemas.openxmlformats.org/officeDocument/2006/relationships/tags" Target="../tags/tag881.xml" /><Relationship Id="rId19" Type="http://schemas.openxmlformats.org/officeDocument/2006/relationships/tags" Target="../tags/tag882.xml" /><Relationship Id="rId2" Type="http://schemas.openxmlformats.org/officeDocument/2006/relationships/tags" Target="../tags/tag865.xml" /><Relationship Id="rId20" Type="http://schemas.openxmlformats.org/officeDocument/2006/relationships/tags" Target="../tags/tag883.xml" /><Relationship Id="rId21" Type="http://schemas.openxmlformats.org/officeDocument/2006/relationships/tags" Target="../tags/tag884.xml" /><Relationship Id="rId22" Type="http://schemas.openxmlformats.org/officeDocument/2006/relationships/tags" Target="../tags/tag885.xml" /><Relationship Id="rId23" Type="http://schemas.openxmlformats.org/officeDocument/2006/relationships/tags" Target="../tags/tag886.xml" /><Relationship Id="rId24" Type="http://schemas.openxmlformats.org/officeDocument/2006/relationships/tags" Target="../tags/tag887.xml" /><Relationship Id="rId25" Type="http://schemas.openxmlformats.org/officeDocument/2006/relationships/tags" Target="../tags/tag888.xml" /><Relationship Id="rId26" Type="http://schemas.openxmlformats.org/officeDocument/2006/relationships/tags" Target="../tags/tag889.xml" /><Relationship Id="rId27" Type="http://schemas.openxmlformats.org/officeDocument/2006/relationships/tags" Target="../tags/tag890.xml" /><Relationship Id="rId28" Type="http://schemas.openxmlformats.org/officeDocument/2006/relationships/tags" Target="../tags/tag891.xml" /><Relationship Id="rId29" Type="http://schemas.openxmlformats.org/officeDocument/2006/relationships/tags" Target="../tags/tag892.xml" /><Relationship Id="rId3" Type="http://schemas.openxmlformats.org/officeDocument/2006/relationships/tags" Target="../tags/tag866.xml" /><Relationship Id="rId30" Type="http://schemas.openxmlformats.org/officeDocument/2006/relationships/tags" Target="../tags/tag893.xml" /><Relationship Id="rId4" Type="http://schemas.openxmlformats.org/officeDocument/2006/relationships/tags" Target="../tags/tag867.xml" /><Relationship Id="rId5" Type="http://schemas.openxmlformats.org/officeDocument/2006/relationships/tags" Target="../tags/tag868.xml" /><Relationship Id="rId6" Type="http://schemas.openxmlformats.org/officeDocument/2006/relationships/tags" Target="../tags/tag869.xml" /><Relationship Id="rId7" Type="http://schemas.openxmlformats.org/officeDocument/2006/relationships/tags" Target="../tags/tag870.xml" /><Relationship Id="rId8" Type="http://schemas.openxmlformats.org/officeDocument/2006/relationships/tags" Target="../tags/tag871.xml" /><Relationship Id="rId9" Type="http://schemas.openxmlformats.org/officeDocument/2006/relationships/tags" Target="../tags/tag87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4514412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2023年AE主管工程师年度总结及下一年展望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2023年工作总结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项目经验与教训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下一年度工作展望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技能提升与学习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团队建设与合作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完成项目情况</a:t>
            </a:r>
            <a:endParaRPr lang="zh-CN" altLang="en-US"/>
          </a:p>
        </p:txBody>
      </p:sp>
      <p:sp>
        <p:nvSpPr>
          <p:cNvPr id="10510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0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1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1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1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2023年共完成项目10个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0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完成项目类型包括软件开发、系统集成、硬件研发等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0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2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3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3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3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项目完成质量优良，客户满意度高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其中，重点项目5个，包括A项目、B项目、C项目、D项目和E项目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2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513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3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3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4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4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团队协作：与团队成员紧密合作，共同完成项目任务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团队建设：组织团队建设活动，增强团队凝聚力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3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5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5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6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6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跨部门协作：与其他部门密切合作，提高工作效率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沟通技巧：提高沟通技巧，有效传达信息，解决问题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5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cxnSp>
        <p:nvCxnSpPr>
          <p:cNvPr id="3145729" name="直接连接符 28"/>
          <p:cNvCxnSpPr/>
          <p:nvPr>
            <p:custDataLst>
              <p:tags r:id="rId2"/>
            </p:custDataLst>
          </p:nvPr>
        </p:nvCxnSpPr>
        <p:spPr>
          <a:xfrm>
            <a:off x="2457829" y="3823960"/>
            <a:ext cx="7271000" cy="49986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45731" name="直接连接符 29"/>
          <p:cNvCxnSpPr/>
          <p:nvPr>
            <p:custDataLst>
              <p:tags r:id="rId3"/>
            </p:custDataLst>
          </p:nvPr>
        </p:nvCxnSpPr>
        <p:spPr>
          <a:xfrm flipV="1">
            <a:off x="2457829" y="2568389"/>
            <a:ext cx="7271000" cy="8550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45733" name="直接连接符 30"/>
          <p:cNvCxnSpPr/>
          <p:nvPr>
            <p:custDataLst>
              <p:tags r:id="rId4"/>
            </p:custDataLst>
          </p:nvPr>
        </p:nvCxnSpPr>
        <p:spPr>
          <a:xfrm>
            <a:off x="2457829" y="5153195"/>
            <a:ext cx="7271000" cy="34859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51656" name="正文"/>
          <p:cNvSpPr txBox="1"/>
          <p:nvPr>
            <p:custDataLst>
              <p:tags r:id="rId5"/>
            </p:custDataLst>
          </p:nvPr>
        </p:nvSpPr>
        <p:spPr>
          <a:xfrm>
            <a:off x="2692632" y="1914624"/>
            <a:ext cx="6679717" cy="4577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解决方案：加强团队协作，优化项目管理流程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8" name="正文"/>
          <p:cNvSpPr txBox="1"/>
          <p:nvPr>
            <p:custDataLst>
              <p:tags r:id="rId6"/>
            </p:custDataLst>
          </p:nvPr>
        </p:nvSpPr>
        <p:spPr>
          <a:xfrm>
            <a:off x="2692632" y="3207027"/>
            <a:ext cx="6679717" cy="4577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解决方案：加强技术培训，引进新技术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0" name="正文"/>
          <p:cNvSpPr txBox="1"/>
          <p:nvPr>
            <p:custDataLst>
              <p:tags r:id="rId7"/>
            </p:custDataLst>
          </p:nvPr>
        </p:nvSpPr>
        <p:spPr>
          <a:xfrm>
            <a:off x="2691317" y="4499430"/>
            <a:ext cx="6679717" cy="4577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解决方案：加强与客户沟通，及时调整方案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2" name="正文"/>
          <p:cNvSpPr txBox="1"/>
          <p:nvPr>
            <p:custDataLst>
              <p:tags r:id="rId8"/>
            </p:custDataLst>
          </p:nvPr>
        </p:nvSpPr>
        <p:spPr>
          <a:xfrm>
            <a:off x="2691317" y="5791833"/>
            <a:ext cx="6679717" cy="4577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解决方案：提高产品质量，加强市场推广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4" name="标题"/>
          <p:cNvSpPr txBox="1"/>
          <p:nvPr>
            <p:custDataLst>
              <p:tags r:id="rId9"/>
            </p:custDataLst>
          </p:nvPr>
        </p:nvSpPr>
        <p:spPr>
          <a:xfrm>
            <a:off x="2691317" y="2777541"/>
            <a:ext cx="6680375" cy="3762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问题：技术难题 解决方案：加强技术培训，引进新技术</a:t>
            </a:r>
            <a:endParaRPr lang="zh-CN" altLang="en-US" sz="1400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1666" name="标题"/>
          <p:cNvSpPr txBox="1"/>
          <p:nvPr>
            <p:custDataLst>
              <p:tags r:id="rId10"/>
            </p:custDataLst>
          </p:nvPr>
        </p:nvSpPr>
        <p:spPr>
          <a:xfrm>
            <a:off x="2690659" y="5351824"/>
            <a:ext cx="6680375" cy="3762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问题：市场竞争激烈 解决方案：提高产品质量，加强市场推广</a:t>
            </a:r>
            <a:endParaRPr lang="zh-CN" altLang="en-US" sz="1400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1668" name="标题"/>
          <p:cNvSpPr txBox="1"/>
          <p:nvPr>
            <p:custDataLst>
              <p:tags r:id="rId11"/>
            </p:custDataLst>
          </p:nvPr>
        </p:nvSpPr>
        <p:spPr>
          <a:xfrm>
            <a:off x="2691317" y="4064683"/>
            <a:ext cx="6680375" cy="3762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问题：客户需求变化 解决方案：加强与客户沟通，及时调整方案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1670" name="标题"/>
          <p:cNvSpPr txBox="1"/>
          <p:nvPr>
            <p:custDataLst>
              <p:tags r:id="rId12"/>
            </p:custDataLst>
          </p:nvPr>
        </p:nvSpPr>
        <p:spPr>
          <a:xfrm>
            <a:off x="2691974" y="1490400"/>
            <a:ext cx="6680375" cy="3762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问题：项目进度延误 解决方案：加强团队协作，优化项目管理流程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5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自我提升与成长</a:t>
            </a:r>
            <a:endParaRPr lang="zh-CN" altLang="en-US"/>
          </a:p>
        </p:txBody>
      </p:sp>
      <p:sp>
        <p:nvSpPr>
          <p:cNvPr id="105195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96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96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96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96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96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9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97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97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9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97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98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98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98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98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98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99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99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99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专业技能提升：通过培训、实践等方式提升专业技能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9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自我反思与总结：通过自我反思和总结，不断提升自我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9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沟通能力提升：通过与同事、客户沟通等方式提升沟通能力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0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管理能力提升：通过管理项目、团队等方式提升管理能力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8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项目经验与教训</a:t>
            </a:r>
            <a:endParaRPr lang="zh-CN" altLang="en-US"/>
          </a:p>
        </p:txBody>
      </p:sp>
      <p:sp>
        <p:nvSpPr>
          <p:cNvPr id="105228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4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成功项目经验</a:t>
            </a:r>
            <a:endParaRPr lang="zh-CN" altLang="en-US"/>
          </a:p>
        </p:txBody>
      </p:sp>
      <p:sp>
        <p:nvSpPr>
          <p:cNvPr id="1052748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项目名称：XX项目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50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52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54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项目目标：实现XX功能，提高XX效率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56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58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60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项目成果：成功完成项目，达到预期目标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62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64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66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项目经验：团队协作，沟通协调，技术攻关，风险控制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68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70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72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项目教训：项目进度控制，资源分配，风险评估，质量管理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74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76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78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下一年展望：继续提升技术能力，加强团队建设，优化项目管理流程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80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82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6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失败项目教训</a:t>
            </a:r>
            <a:endParaRPr lang="zh-CN" altLang="en-US"/>
          </a:p>
        </p:txBody>
      </p:sp>
      <p:sp>
        <p:nvSpPr>
          <p:cNvPr id="1053070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72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74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76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78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80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82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缺乏有效的项目管理工具和方法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3084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风险管理不足，应对突发事件能力不足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3086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技术问题，导致项目延期或失败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3088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预算超支，成本控制不当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3090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缺乏明确的项目目标和计划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3092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沟通不畅，团队协作困难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3094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096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098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100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102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104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9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改进措施与建议</a:t>
            </a:r>
            <a:endParaRPr lang="zh-CN" altLang="en-US"/>
          </a:p>
        </p:txBody>
      </p:sp>
      <p:sp>
        <p:nvSpPr>
          <p:cNvPr id="105339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9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9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9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加强项目管理，提高项目质量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0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0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0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0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加强团队沟通，提高工作效率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0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1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1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1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定期进行项目评估，及时发现问题并解决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1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1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2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2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加强技术培训，提高团队技术水平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0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下一年度工作展望</a:t>
            </a:r>
            <a:endParaRPr lang="zh-CN" altLang="en-US"/>
          </a:p>
        </p:txBody>
      </p:sp>
      <p:sp>
        <p:nvSpPr>
          <p:cNvPr id="105371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16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目标设定与计划</a:t>
            </a:r>
            <a:endParaRPr lang="zh-CN" altLang="en-US"/>
          </a:p>
        </p:txBody>
      </p:sp>
      <p:sp>
        <p:nvSpPr>
          <p:cNvPr id="105417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7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7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7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7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8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8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8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8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8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9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9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9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9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9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20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20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20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20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提升团队协作能力，加强团队建设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0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拓展市场，提高公司知名度和影响力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1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加强技术研发，提升产品质量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1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提高工作效率，优化工作流程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https://d.book118.com/947145144122006034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80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6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8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8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8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8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8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8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8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8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8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8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8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8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8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8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8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8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8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8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8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8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2023年AE主管工程师年度总结及下一年展望</vt:lpstr>
      <vt:lpstr>目录</vt:lpstr>
      <vt:lpstr>2023年工作总结</vt:lpstr>
      <vt:lpstr>完成项目情况</vt:lpstr>
      <vt:lpstr>团队协作与沟通</vt:lpstr>
      <vt:lpstr>遇到的问题和解决方案</vt:lpstr>
      <vt:lpstr>自我提升与成长</vt:lpstr>
      <vt:lpstr>项目经验与教训</vt:lpstr>
      <vt:lpstr>成功项目经验</vt:lpstr>
      <vt:lpstr>失败项目教训</vt:lpstr>
      <vt:lpstr>改进措施与建议</vt:lpstr>
      <vt:lpstr>下一年度工作展望</vt:lpstr>
      <vt:lpstr>目标设定与计划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2024-09-08T15:19:08.497</cp:lastPrinted>
  <dcterms:created xsi:type="dcterms:W3CDTF">2024-09-08T07:19:08Z</dcterms:created>
  <dcterms:modified xsi:type="dcterms:W3CDTF">2024-09-08T07:19:11Z</dcterms:modified>
</cp:coreProperties>
</file>