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E25F9-20E6-4807-BDEF-5B0F11EA5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55FA0-74FC-40FB-9A7D-235F9D46C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49A49-4BA9-46B5-99B0-23E104C7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36CA4-D0B3-4675-8621-6CCD3C26E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BEAF07-3E65-4CE2-A68E-DC1DE6E9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7282E-5391-427E-9354-EE6B6C9D1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684C93-AD3E-4D0F-9D4F-D81045BB4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F5C7D-6EE3-437E-ACCF-DE6531ABC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57BBB-6091-4E0B-9CF1-7AD2E100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2903B-F616-4B52-ADEC-BD9D25FD8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F472F-75C1-4255-BB41-4082FB0E2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46043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施工安全生产月培训内容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施工安全生产概述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施工安全技术与管理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施工人员安全教育培训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施工安全生产事故案例分析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施工安全生产经验分享与交流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https://d.book118.com/947146043153006034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2024-09-08T22:15:07.200</cp:lastPrinted>
  <dcterms:created xsi:type="dcterms:W3CDTF">2024-09-08T14:15:07Z</dcterms:created>
  <dcterms:modified xsi:type="dcterms:W3CDTF">2024-09-08T14:15:09Z</dcterms:modified>
</cp:coreProperties>
</file>