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DC4C-59BF-4F81-81DB-583047BA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A784B-AFEB-4851-B357-87613842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1DCA6-BC0B-4F43-9231-0B6E8ADB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D479B-44CA-4F2E-AAE8-54B3EAFA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E1BD7-1573-429A-B9C3-8F540156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97155-A83D-4925-8D55-0C45080BF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C4A71-624A-498E-9EAC-7FBC61D6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9249A-DE01-4F84-8E6F-B15E03B0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962D1-3115-4F96-98E0-52E9AB31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28F9-35E9-4221-B458-CC9EC5DD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5C976-9F6D-492A-A439-D4293F70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6111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护士进修推动医患沟通与信任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护士进修对医患沟通能力的提升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护士进修在推动医患信任中的作用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当前，医患关系紧张，患者对医生信任度下降，医疗纠纷增多，给医疗工作带来很大压力。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护士在医患沟通中的桥梁作用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护士作为医疗团队的重要成员，与患者接触时间最长，是医患沟通的主要桥梁。通过进修提高护士的医患沟通能力，有助于缓解医患关系紧张，提高患者满意度。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良好的医患沟通有助于提高医疗质量，减少医疗差错和纠纷，提升医院整体形象和服务水平。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护士负责向患者传递医生的诊断和治疗方案，同时解答患者的疑问和困惑，确保患者充分理解并配合治疗。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护士需要关注患者的心理和情感状态，给予关心和支持，帮助患者缓解焦虑和恐惧情绪。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护士在医患沟通中起到协调作用，协助医生了解患者的需求和意见，同时将患者的反馈及时传达给医生，促进医患之间的有效沟通。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护士需要向患者提供健康教育和指导，帮助患者了解疾病知识和自我护理技能，提高患者的自我管理能力。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护士在医患沟通中的角色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良好的沟通有助于医生更准确地了解患者的病情，从而制定更合适的治疗方案。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通过有效的沟通，医生能够向患者传递关心与理解，从而增强患者对医生的信任感。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医患之间的充分沟通有助于消除误解和疑虑，减少医疗纠纷的发生。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医患双方往往存在专业知识上的差距，导致信息传递不畅或误解。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医生在繁忙的工作中往往难以抽出足够的时间与患者进行深入沟通。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沟通时间不足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在面对疾病和治疗压力时，医生和患者都可能出现情绪波动，影响沟通效果。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当前医患沟通存在的问题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护士需要向患者解释复杂的医疗术语和治疗方案，确保患者能够充分理解。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传递复杂信息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处理患者情绪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协调多方沟通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护士经常面对患者的焦虑、恐惧等情绪，需要具备良好的情绪管理能力。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护士在医患沟通中扮演协调者的角色，需要与医生、患者及其家属等多方进行有效沟通。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护士在医患沟通中的挑战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护士进修对医患沟通能力的提升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进修课程与内容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医学伦理学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培养护士对医学伦理原则的理解和遵守，提高道德决策能力。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医患沟通技巧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学习有效的沟通技巧，如倾听、表达清晰、非语言沟通等。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患者心理与情感关怀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了解患者心理需求，学习如何提供情感支持和关怀。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掌握倾听技巧，理解患者需求和关注点。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学习如何以患者能理解的方式传达医疗信息。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运用肢体语言、面部表情和声音语调等传递关怀与信任。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沟通技巧与方法学习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https://d.book118.com/947146111040006051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2024-09-24T05:25:20.916</cp:lastPrinted>
  <dcterms:created xsi:type="dcterms:W3CDTF">2024-09-23T21:25:20Z</dcterms:created>
  <dcterms:modified xsi:type="dcterms:W3CDTF">2024-09-23T21:25:22Z</dcterms:modified>
</cp:coreProperties>
</file>