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D75CF-6D5A-4D71-B2A8-4581ED52A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DA6E5-E9BD-4AC0-A3FD-CA4DA46B6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8954D-5795-4448-A82A-1DE679130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AB190-C5D0-468A-91D0-50EA1AC88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210113-1DBE-44CA-86A5-DBBF2D43F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5EF6AC-DB13-4460-8B3D-3B772974B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20A0BD-9DED-4DC8-82D7-6C9EFFC39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E6B64-F57D-4CE7-B085-F8FE7FF14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1A5D0-37F1-45BC-9620-2F97E8A31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3FFC4-E743-45F7-91C9-D8F6B8945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AB45A-6C6E-4858-844A-71D65F0BD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50034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麻醉后视力模糊的预防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麻醉后视力模糊的概述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研究与进展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麻醉后视力模糊的概述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83" r="328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01" r="308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麻醉后视力模糊是指患者在麻醉苏醒后出现的一过性视力模糊现象。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表现为视力下降、视物模糊、眼前黑影、视野缺损等，通常在数分钟至数小时内自行恢复。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麻醉过程中，由于药物作用，眼内压可能会发生变化，导致角膜水肿和视力模糊。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眼内压变化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10" r="6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眼部血管扩张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眼部神经功能紊乱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某些麻醉药物可能导致眼部血管扩张，引起眼部充血和视力模糊。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麻醉药物可能对眼部神经功能产生影响，导致视力模糊。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96" r="1669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老年患者由于眼部结构和生理功能退化，更容易出现麻醉后视力模糊。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高血压、糖尿病、动脉硬化等全身疾病可能增加麻醉后视力模糊的风险。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全身疾病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近视、远视、散光等眼部疾病，以及白内障、青光眼等眼部病变也可能影响麻醉后视力恢复。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眼部疾病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长期使用某些药物，如抗凝药、降血压药等，可能增加麻醉后视力模糊的风险。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药物因素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常见风险因素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向患者明确告知麻醉后视力模糊的风险，并解释可能的原因和后果，以便患者做出知情的决定。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在手术前，应对患者的整体健康状况进行全面评估，特别是与麻醉后视力模糊相关的潜在风险因素，如眼部疾病、高血压、糖尿病等。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根据评估结果，进行必要的术前准备，如控制血压、血糖等，以降低麻醉后视力模糊的风险。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05" b="1430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尽量选择对眼部影响小的麻醉药物，如短效的镇静剂和镇痛剂。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根据患者的体重、健康状况和手术需要，严格控制麻醉药物的剂量，避免过量使用。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麻醉药物选择与剂量控制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控制麻醉药物的剂量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选择合适的麻醉药物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保持眼部湿润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在手术过程中，保持眼部湿润，防止眼球干燥，有助于预防视力模糊。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避免对眼部的直接损伤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手术中应小心操作，避免对眼部的直接损伤或压迫。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手术过程中的预防措施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手术后定期检查患者的视力，以便及时发现并处理视力模糊问题。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定期检查视力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向患者提供详细的术后护理指导，包括如何正确清洁眼部、避免眼部疲劳等，以降低视力模糊的风险。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提供术后护理指导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术后护理与观察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https://d.book118.com/947150034113006031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2024-09-03T22:03:38.603</cp:lastPrinted>
  <dcterms:created xsi:type="dcterms:W3CDTF">2024-09-03T14:03:38Z</dcterms:created>
  <dcterms:modified xsi:type="dcterms:W3CDTF">2024-09-03T14:03:40Z</dcterms:modified>
</cp:coreProperties>
</file>