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7EABEF-868F-44DD-9D54-D47DD74D2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CFB613-7157-4EDB-86BF-A4333FB31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D3BE35-EE14-4C3A-9949-95C332F04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C1E5B1-8E6B-461E-9549-0A6E0B437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C2891A-D2C4-44D5-8707-0666E37C0A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953922-A013-4EEB-B1AF-6C0C1F7206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5E7E76-BB43-4852-B73F-4AEB75C42C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9AED9-C1E0-48DF-9FE0-078BEA57CA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0E7D8D-0567-4F02-8AEC-520A541FF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8E867-B2A6-47FB-99F2-30AB3B2F8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5BDBE-DEB5-4F66-84E4-1D1C7A568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5010615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转录调控</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b="1">
              <a:solidFill>
                <a:srgbClr val="000000">
                  <a:alpha val="100000"/>
                </a:srgbClr>
              </a:solidFill>
              <a:latin typeface="Microsoft Yahei"/>
              <a:ea typeface="Microsoft Yahei"/>
              <a:cs typeface="Microsoft Yahei"/>
            </a:endParaRP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转录调控概述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转录因子及其作用机制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表观遗传学在转录调控中的应用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转录调控与疾病的关系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转录调控的研究方法与技术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转录调控概述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转录调控是指通过特定的机制调节基因转录的速率和选择性，从而影响细胞的表型和功能。</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转录调控在生物体发育、分化、代谢、免疫应答等过程中发挥重要作用。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500" r="21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维持细胞稳态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转录调控有助于维持细胞内环境的稳定，确保细胞正常生长和分裂。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实现基因表达的时空特异性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通过转录调控，基因可以在特定的时间、空间和环境下表达，从而实现生物体各种复杂的生物学过程。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应对环境变化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转录调控使得生物体能够根据不同的环境条件调整基因表达模式，以适应环境变化。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转录调控的重要性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自20世纪50年代发现DNA转录为RNA以来，转录调控一直是生物学研究的热点领域。随着分子生物学技术的发展，人们对转录调控机制的认识不断深入。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转录调控研究已经取得了显著进展，揭示了多种转录因子、辅因子和RNA聚合酶等关键分子的作用机制。同时，高通量测序技术和生物信息学分析方法的发展为转录调控研究提供了有力工具。然而，转录调控网络的复杂性和动态性仍然是未来研究面临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研究历史与现状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转录因子及其作用机制</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5" r="13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识别并结合特定的DNA序列，从而调控基因的表达。</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序列特异性转录因子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非序列特异性转录因子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激活型转录因子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抑制型转录因子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不直接识别DNA序列，而是与其他转录因子或基础转录装置相互作用，间接影响基因表达。</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促进基因转录的转录因子，通常与增强子结合，提高RNA聚合酶的活性。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抑制基因转录的转录因子，通常与沉默子结合，降低RNA聚合酶的活性。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转录因子的分类与特点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转录因子中负责与DNA结合的区域，具有特定的序列识别能力。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DNA结合域</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激活型转录因子中负责与基础转录装置相互作用的区域，促进基因转录。</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转录激活域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抑制型转录因子中负责与基础转录装置相互作用的区域，抑制基因转录。</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转录抑制域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通过改变转录因子的磷酸化状态，影响其与DNA的结合能力和对基因表达的调控作用。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转录因子的磷酸化与去磷酸化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转录因子与DNA相互作用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转录因子对基因表达的调控</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转录起始的调控</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转录因子在转录起始阶段与启动子结合，形成转录起始复合物，启动基因转录。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转录延伸的调控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转录因子在转录延伸阶段与RNA聚合酶相互作用，影响RNA链的延伸速度和方向。</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转录终止的调控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转录因子在转录终止阶段与终止子结合，促进RNA聚合酶从DNA模板上脱离，终止基因转录。</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基因表达的时空特异性调控</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不同类型的细胞或同一细胞在不同发育阶段中，通过不同的转录因子组合实现对基因表达的时空特异性调控。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表观遗传学在转录调控中的应用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62" r="1596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0030" r="400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443" r="254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研究基因表达或细胞表现型发生可遗传变化，而DNA序列本身不发生改变的科学。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表观遗传学定义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包括DNA甲基化、组蛋白修饰、非编码RNA调控等，这些机制可以影响基因的表达和细胞的表型。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表观遗传学机制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表观遗传学的概念与原理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DNA甲基化与转录调控</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DNA甲基化可以在转录水平上对基因进行调控，通过影响转录因子的结合或招募甲基化结合蛋白来抑制或激活基因的表达。</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组蛋白修饰与转录调控</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组蛋白修饰可以通过改变染色质的结构和招募特定的转录因子来影响基因的转录。例如，组蛋白的乙酰化和甲基化可以分别激活和抑制基因的表达。</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非编码RNA与转录调控</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非编码RNA如microRNA和lncRNA等可以通过与靶mRNA的结合来抑制其翻译或促进其降解，从而在转录后水平上对基因表达进行调控。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表观遗传学在转录调控中的作用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https://d.book118.com/947150106150006050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2024-09-23T13:50:25.633</cp:lastPrinted>
  <dcterms:created xsi:type="dcterms:W3CDTF">2024-09-23T05:50:25Z</dcterms:created>
  <dcterms:modified xsi:type="dcterms:W3CDTF">2024-09-23T05:50:27Z</dcterms:modified>
</cp:coreProperties>
</file>