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401.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3A487C-910D-4937-9306-CB789BBFF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E3676E-0EA0-457A-B7CC-864D71CD0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89B56F-0725-4FDF-9A53-F8316C177A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4154C3-D5BE-4FA6-B2F0-7F3EE4C46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5C3242-E4DD-4C62-9BBB-2E633661E5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126E77-C947-4AF8-AFEF-1CCFBB8219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3B3AAE-1B3E-42D2-8BD2-5AF5EF4799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DD2A09-9EA6-4C3C-8F95-C17040A9CB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F017B0-A991-435D-A0FA-06E8916D0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34F469-610F-4A36-BEE4-A8DC2331CC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54905A-61ED-4C78-87FF-B42AD6141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image" Target="../media/image27.png" /><Relationship Id="rId13" Type="http://schemas.openxmlformats.org/officeDocument/2006/relationships/tags" Target="../tags/tag205.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image" Target="../media/image21.png" /><Relationship Id="rId7" Type="http://schemas.openxmlformats.org/officeDocument/2006/relationships/tags" Target="../tags/tag201.xml" /><Relationship Id="rId8" Type="http://schemas.openxmlformats.org/officeDocument/2006/relationships/image" Target="../media/image22.png" /><Relationship Id="rId9" Type="http://schemas.openxmlformats.org/officeDocument/2006/relationships/tags" Target="../tags/tag20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14.xml" /><Relationship Id="rId17" Type="http://schemas.openxmlformats.org/officeDocument/2006/relationships/tags" Target="../tags/tag21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image" Target="../media/image21.png" /><Relationship Id="rId7" Type="http://schemas.openxmlformats.org/officeDocument/2006/relationships/tags" Target="../tags/tag208.xml" /><Relationship Id="rId8" Type="http://schemas.openxmlformats.org/officeDocument/2006/relationships/image" Target="../media/image22.png" /><Relationship Id="rId9" Type="http://schemas.openxmlformats.org/officeDocument/2006/relationships/tags" Target="../tags/tag20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0.xml" /><Relationship Id="rId11" Type="http://schemas.openxmlformats.org/officeDocument/2006/relationships/tags" Target="../tags/tag221.xml" /><Relationship Id="rId12" Type="http://schemas.openxmlformats.org/officeDocument/2006/relationships/image" Target="../media/image27.png" /><Relationship Id="rId13" Type="http://schemas.openxmlformats.org/officeDocument/2006/relationships/tags" Target="../tags/tag22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image" Target="../media/image21.png" /><Relationship Id="rId7" Type="http://schemas.openxmlformats.org/officeDocument/2006/relationships/tags" Target="../tags/tag218.xml" /><Relationship Id="rId8" Type="http://schemas.openxmlformats.org/officeDocument/2006/relationships/image" Target="../media/image22.png" /><Relationship Id="rId9" Type="http://schemas.openxmlformats.org/officeDocument/2006/relationships/tags" Target="../tags/tag2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7.xml" /><Relationship Id="rId11" Type="http://schemas.openxmlformats.org/officeDocument/2006/relationships/tags" Target="../tags/tag228.xml" /><Relationship Id="rId12" Type="http://schemas.openxmlformats.org/officeDocument/2006/relationships/image" Target="../media/image27.png" /><Relationship Id="rId13" Type="http://schemas.openxmlformats.org/officeDocument/2006/relationships/tags" Target="../tags/tag229.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image" Target="../media/image21.png" /><Relationship Id="rId7" Type="http://schemas.openxmlformats.org/officeDocument/2006/relationships/tags" Target="../tags/tag225.xml" /><Relationship Id="rId8" Type="http://schemas.openxmlformats.org/officeDocument/2006/relationships/image" Target="../media/image22.png" /><Relationship Id="rId9" Type="http://schemas.openxmlformats.org/officeDocument/2006/relationships/tags" Target="../tags/tag22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image" Target="../media/image27.png" /><Relationship Id="rId13" Type="http://schemas.openxmlformats.org/officeDocument/2006/relationships/tags" Target="../tags/tag236.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image" Target="../media/image21.png" /><Relationship Id="rId7" Type="http://schemas.openxmlformats.org/officeDocument/2006/relationships/tags" Target="../tags/tag232.xml" /><Relationship Id="rId8" Type="http://schemas.openxmlformats.org/officeDocument/2006/relationships/image" Target="../media/image22.png" /><Relationship Id="rId9" Type="http://schemas.openxmlformats.org/officeDocument/2006/relationships/tags" Target="../tags/tag23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45.xml" /><Relationship Id="rId17" Type="http://schemas.openxmlformats.org/officeDocument/2006/relationships/tags" Target="../tags/tag246.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image" Target="../media/image21.png" /><Relationship Id="rId7" Type="http://schemas.openxmlformats.org/officeDocument/2006/relationships/tags" Target="../tags/tag239.xml" /><Relationship Id="rId8" Type="http://schemas.openxmlformats.org/officeDocument/2006/relationships/image" Target="../media/image22.png" /><Relationship Id="rId9" Type="http://schemas.openxmlformats.org/officeDocument/2006/relationships/tags" Target="../tags/tag24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image" Target="../media/image27.png" /><Relationship Id="rId13" Type="http://schemas.openxmlformats.org/officeDocument/2006/relationships/tags" Target="../tags/tag253.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image" Target="../media/image21.png" /><Relationship Id="rId7" Type="http://schemas.openxmlformats.org/officeDocument/2006/relationships/tags" Target="../tags/tag249.xml" /><Relationship Id="rId8" Type="http://schemas.openxmlformats.org/officeDocument/2006/relationships/image" Target="../media/image22.png" /><Relationship Id="rId9" Type="http://schemas.openxmlformats.org/officeDocument/2006/relationships/tags" Target="../tags/tag2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8.xml" /><Relationship Id="rId11" Type="http://schemas.openxmlformats.org/officeDocument/2006/relationships/tags" Target="../tags/tag259.xml" /><Relationship Id="rId12" Type="http://schemas.openxmlformats.org/officeDocument/2006/relationships/image" Target="../media/image27.png" /><Relationship Id="rId13" Type="http://schemas.openxmlformats.org/officeDocument/2006/relationships/tags" Target="../tags/tag260.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image" Target="../media/image21.png" /><Relationship Id="rId7" Type="http://schemas.openxmlformats.org/officeDocument/2006/relationships/tags" Target="../tags/tag256.xml" /><Relationship Id="rId8" Type="http://schemas.openxmlformats.org/officeDocument/2006/relationships/image" Target="../media/image22.png" /><Relationship Id="rId9" Type="http://schemas.openxmlformats.org/officeDocument/2006/relationships/tags" Target="../tags/tag25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5.xml" /><Relationship Id="rId11" Type="http://schemas.openxmlformats.org/officeDocument/2006/relationships/tags" Target="../tags/tag266.xml" /><Relationship Id="rId12" Type="http://schemas.openxmlformats.org/officeDocument/2006/relationships/image" Target="../media/image27.png" /><Relationship Id="rId13" Type="http://schemas.openxmlformats.org/officeDocument/2006/relationships/tags" Target="../tags/tag267.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image" Target="../media/image21.png" /><Relationship Id="rId7" Type="http://schemas.openxmlformats.org/officeDocument/2006/relationships/tags" Target="../tags/tag263.xml" /><Relationship Id="rId8" Type="http://schemas.openxmlformats.org/officeDocument/2006/relationships/image" Target="../media/image22.png" /><Relationship Id="rId9" Type="http://schemas.openxmlformats.org/officeDocument/2006/relationships/tags" Target="../tags/tag26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image" Target="../media/image27.png" /><Relationship Id="rId13" Type="http://schemas.openxmlformats.org/officeDocument/2006/relationships/tags" Target="../tags/tag274.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image" Target="../media/image21.png" /><Relationship Id="rId7" Type="http://schemas.openxmlformats.org/officeDocument/2006/relationships/tags" Target="../tags/tag270.xml" /><Relationship Id="rId8" Type="http://schemas.openxmlformats.org/officeDocument/2006/relationships/image" Target="../media/image22.png" /><Relationship Id="rId9" Type="http://schemas.openxmlformats.org/officeDocument/2006/relationships/tags" Target="../tags/tag27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13" Type="http://schemas.openxmlformats.org/officeDocument/2006/relationships/tags" Target="../tags/tag282.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83.xml" /><Relationship Id="rId17" Type="http://schemas.openxmlformats.org/officeDocument/2006/relationships/tags" Target="../tags/tag284.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image" Target="../media/image21.png" /><Relationship Id="rId7" Type="http://schemas.openxmlformats.org/officeDocument/2006/relationships/tags" Target="../tags/tag277.xml" /><Relationship Id="rId8" Type="http://schemas.openxmlformats.org/officeDocument/2006/relationships/image" Target="../media/image22.png" /><Relationship Id="rId9" Type="http://schemas.openxmlformats.org/officeDocument/2006/relationships/tags" Target="../tags/tag27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9.xml" /><Relationship Id="rId11" Type="http://schemas.openxmlformats.org/officeDocument/2006/relationships/tags" Target="../tags/tag290.xml" /><Relationship Id="rId12" Type="http://schemas.openxmlformats.org/officeDocument/2006/relationships/image" Target="../media/image27.png" /><Relationship Id="rId13" Type="http://schemas.openxmlformats.org/officeDocument/2006/relationships/tags" Target="../tags/tag291.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image" Target="../media/image21.png" /><Relationship Id="rId7" Type="http://schemas.openxmlformats.org/officeDocument/2006/relationships/tags" Target="../tags/tag287.xml" /><Relationship Id="rId8" Type="http://schemas.openxmlformats.org/officeDocument/2006/relationships/image" Target="../media/image22.png" /><Relationship Id="rId9" Type="http://schemas.openxmlformats.org/officeDocument/2006/relationships/tags" Target="../tags/tag28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image" Target="../media/image27.png" /><Relationship Id="rId13" Type="http://schemas.openxmlformats.org/officeDocument/2006/relationships/tags" Target="../tags/tag298.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21.png" /><Relationship Id="rId7" Type="http://schemas.openxmlformats.org/officeDocument/2006/relationships/tags" Target="../tags/tag294.xml" /><Relationship Id="rId8" Type="http://schemas.openxmlformats.org/officeDocument/2006/relationships/image" Target="../media/image22.png" /><Relationship Id="rId9" Type="http://schemas.openxmlformats.org/officeDocument/2006/relationships/tags" Target="../tags/tag29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3.xml" /><Relationship Id="rId11" Type="http://schemas.openxmlformats.org/officeDocument/2006/relationships/tags" Target="../tags/tag304.xml" /><Relationship Id="rId12" Type="http://schemas.openxmlformats.org/officeDocument/2006/relationships/image" Target="../media/image27.png" /><Relationship Id="rId13" Type="http://schemas.openxmlformats.org/officeDocument/2006/relationships/tags" Target="../tags/tag305.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99.xml" /><Relationship Id="rId5" Type="http://schemas.openxmlformats.org/officeDocument/2006/relationships/tags" Target="../tags/tag300.xml" /><Relationship Id="rId6" Type="http://schemas.openxmlformats.org/officeDocument/2006/relationships/image" Target="../media/image21.png" /><Relationship Id="rId7" Type="http://schemas.openxmlformats.org/officeDocument/2006/relationships/tags" Target="../tags/tag301.xml" /><Relationship Id="rId8" Type="http://schemas.openxmlformats.org/officeDocument/2006/relationships/image" Target="../media/image22.png" /><Relationship Id="rId9" Type="http://schemas.openxmlformats.org/officeDocument/2006/relationships/tags" Target="../tags/tag30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0.xml" /><Relationship Id="rId11" Type="http://schemas.openxmlformats.org/officeDocument/2006/relationships/tags" Target="../tags/tag311.xml" /><Relationship Id="rId12" Type="http://schemas.openxmlformats.org/officeDocument/2006/relationships/image" Target="../media/image27.png" /><Relationship Id="rId13" Type="http://schemas.openxmlformats.org/officeDocument/2006/relationships/tags" Target="../tags/tag312.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21.png" /><Relationship Id="rId7" Type="http://schemas.openxmlformats.org/officeDocument/2006/relationships/tags" Target="../tags/tag308.xml" /><Relationship Id="rId8" Type="http://schemas.openxmlformats.org/officeDocument/2006/relationships/image" Target="../media/image22.png" /><Relationship Id="rId9" Type="http://schemas.openxmlformats.org/officeDocument/2006/relationships/tags" Target="../tags/tag30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7.xml" /><Relationship Id="rId11" Type="http://schemas.openxmlformats.org/officeDocument/2006/relationships/tags" Target="../tags/tag318.xml" /><Relationship Id="rId12" Type="http://schemas.openxmlformats.org/officeDocument/2006/relationships/tags" Target="../tags/tag319.xml" /><Relationship Id="rId13" Type="http://schemas.openxmlformats.org/officeDocument/2006/relationships/tags" Target="../tags/tag320.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21.xml" /><Relationship Id="rId17" Type="http://schemas.openxmlformats.org/officeDocument/2006/relationships/tags" Target="../tags/tag322.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image" Target="../media/image21.png" /><Relationship Id="rId7" Type="http://schemas.openxmlformats.org/officeDocument/2006/relationships/tags" Target="../tags/tag315.xml" /><Relationship Id="rId8" Type="http://schemas.openxmlformats.org/officeDocument/2006/relationships/image" Target="../media/image22.png" /><Relationship Id="rId9" Type="http://schemas.openxmlformats.org/officeDocument/2006/relationships/tags" Target="../tags/tag3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7.xml" /><Relationship Id="rId11" Type="http://schemas.openxmlformats.org/officeDocument/2006/relationships/tags" Target="../tags/tag328.xml" /><Relationship Id="rId12" Type="http://schemas.openxmlformats.org/officeDocument/2006/relationships/image" Target="../media/image27.png" /><Relationship Id="rId13" Type="http://schemas.openxmlformats.org/officeDocument/2006/relationships/tags" Target="../tags/tag329.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image" Target="../media/image21.png" /><Relationship Id="rId7" Type="http://schemas.openxmlformats.org/officeDocument/2006/relationships/tags" Target="../tags/tag325.xml" /><Relationship Id="rId8" Type="http://schemas.openxmlformats.org/officeDocument/2006/relationships/image" Target="../media/image22.png" /><Relationship Id="rId9" Type="http://schemas.openxmlformats.org/officeDocument/2006/relationships/tags" Target="../tags/tag32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38.xml" /><Relationship Id="rId17" Type="http://schemas.openxmlformats.org/officeDocument/2006/relationships/tags" Target="../tags/tag339.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image" Target="../media/image21.png" /><Relationship Id="rId7" Type="http://schemas.openxmlformats.org/officeDocument/2006/relationships/tags" Target="../tags/tag332.xml" /><Relationship Id="rId8" Type="http://schemas.openxmlformats.org/officeDocument/2006/relationships/image" Target="../media/image22.png" /><Relationship Id="rId9" Type="http://schemas.openxmlformats.org/officeDocument/2006/relationships/tags" Target="../tags/tag33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4.xml" /><Relationship Id="rId11" Type="http://schemas.openxmlformats.org/officeDocument/2006/relationships/tags" Target="../tags/tag345.xml" /><Relationship Id="rId12" Type="http://schemas.openxmlformats.org/officeDocument/2006/relationships/tags" Target="../tags/tag346.xml" /><Relationship Id="rId13" Type="http://schemas.openxmlformats.org/officeDocument/2006/relationships/tags" Target="../tags/tag347.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48.xml" /><Relationship Id="rId17" Type="http://schemas.openxmlformats.org/officeDocument/2006/relationships/tags" Target="../tags/tag349.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21.png" /><Relationship Id="rId7" Type="http://schemas.openxmlformats.org/officeDocument/2006/relationships/tags" Target="../tags/tag342.xml" /><Relationship Id="rId8" Type="http://schemas.openxmlformats.org/officeDocument/2006/relationships/image" Target="../media/image22.png" /><Relationship Id="rId9" Type="http://schemas.openxmlformats.org/officeDocument/2006/relationships/tags" Target="../tags/tag34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4.xml" /><Relationship Id="rId11" Type="http://schemas.openxmlformats.org/officeDocument/2006/relationships/tags" Target="../tags/tag355.xml" /><Relationship Id="rId12" Type="http://schemas.openxmlformats.org/officeDocument/2006/relationships/image" Target="../media/image27.png" /><Relationship Id="rId13" Type="http://schemas.openxmlformats.org/officeDocument/2006/relationships/tags" Target="../tags/tag356.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0.xml" /><Relationship Id="rId5" Type="http://schemas.openxmlformats.org/officeDocument/2006/relationships/tags" Target="../tags/tag351.xml" /><Relationship Id="rId6" Type="http://schemas.openxmlformats.org/officeDocument/2006/relationships/image" Target="../media/image21.png" /><Relationship Id="rId7" Type="http://schemas.openxmlformats.org/officeDocument/2006/relationships/tags" Target="../tags/tag352.xml" /><Relationship Id="rId8" Type="http://schemas.openxmlformats.org/officeDocument/2006/relationships/image" Target="../media/image22.png" /><Relationship Id="rId9" Type="http://schemas.openxmlformats.org/officeDocument/2006/relationships/tags" Target="../tags/tag35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1.xml" /><Relationship Id="rId11" Type="http://schemas.openxmlformats.org/officeDocument/2006/relationships/tags" Target="../tags/tag362.xml" /><Relationship Id="rId12" Type="http://schemas.openxmlformats.org/officeDocument/2006/relationships/tags" Target="../tags/tag363.xml" /><Relationship Id="rId13" Type="http://schemas.openxmlformats.org/officeDocument/2006/relationships/tags" Target="../tags/tag36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65.xml" /><Relationship Id="rId17" Type="http://schemas.openxmlformats.org/officeDocument/2006/relationships/tags" Target="../tags/tag366.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57.xml" /><Relationship Id="rId5" Type="http://schemas.openxmlformats.org/officeDocument/2006/relationships/tags" Target="../tags/tag358.xml" /><Relationship Id="rId6" Type="http://schemas.openxmlformats.org/officeDocument/2006/relationships/image" Target="../media/image21.png" /><Relationship Id="rId7" Type="http://schemas.openxmlformats.org/officeDocument/2006/relationships/tags" Target="../tags/tag359.xml" /><Relationship Id="rId8" Type="http://schemas.openxmlformats.org/officeDocument/2006/relationships/image" Target="../media/image22.png" /><Relationship Id="rId9" Type="http://schemas.openxmlformats.org/officeDocument/2006/relationships/tags" Target="../tags/tag36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1.xml" /><Relationship Id="rId11" Type="http://schemas.openxmlformats.org/officeDocument/2006/relationships/tags" Target="../tags/tag372.xml" /><Relationship Id="rId12" Type="http://schemas.openxmlformats.org/officeDocument/2006/relationships/image" Target="../media/image27.png" /><Relationship Id="rId13" Type="http://schemas.openxmlformats.org/officeDocument/2006/relationships/tags" Target="../tags/tag373.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image" Target="../media/image21.png" /><Relationship Id="rId7" Type="http://schemas.openxmlformats.org/officeDocument/2006/relationships/tags" Target="../tags/tag369.xml" /><Relationship Id="rId8" Type="http://schemas.openxmlformats.org/officeDocument/2006/relationships/image" Target="../media/image22.png" /><Relationship Id="rId9" Type="http://schemas.openxmlformats.org/officeDocument/2006/relationships/tags" Target="../tags/tag37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8.xml" /><Relationship Id="rId11" Type="http://schemas.openxmlformats.org/officeDocument/2006/relationships/tags" Target="../tags/tag379.xml" /><Relationship Id="rId12" Type="http://schemas.openxmlformats.org/officeDocument/2006/relationships/tags" Target="../tags/tag380.xml" /><Relationship Id="rId13" Type="http://schemas.openxmlformats.org/officeDocument/2006/relationships/tags" Target="../tags/tag381.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82.xml" /><Relationship Id="rId17" Type="http://schemas.openxmlformats.org/officeDocument/2006/relationships/tags" Target="../tags/tag383.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74.xml" /><Relationship Id="rId5" Type="http://schemas.openxmlformats.org/officeDocument/2006/relationships/tags" Target="../tags/tag375.xml" /><Relationship Id="rId6" Type="http://schemas.openxmlformats.org/officeDocument/2006/relationships/image" Target="../media/image21.png" /><Relationship Id="rId7" Type="http://schemas.openxmlformats.org/officeDocument/2006/relationships/tags" Target="../tags/tag376.xml" /><Relationship Id="rId8" Type="http://schemas.openxmlformats.org/officeDocument/2006/relationships/image" Target="../media/image22.png" /><Relationship Id="rId9" Type="http://schemas.openxmlformats.org/officeDocument/2006/relationships/tags" Target="../tags/tag377.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8.xml" /><Relationship Id="rId11" Type="http://schemas.openxmlformats.org/officeDocument/2006/relationships/tags" Target="../tags/tag389.xml" /><Relationship Id="rId12" Type="http://schemas.openxmlformats.org/officeDocument/2006/relationships/image" Target="../media/image27.png" /><Relationship Id="rId13" Type="http://schemas.openxmlformats.org/officeDocument/2006/relationships/tags" Target="../tags/tag390.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84.xml" /><Relationship Id="rId5" Type="http://schemas.openxmlformats.org/officeDocument/2006/relationships/tags" Target="../tags/tag385.xml" /><Relationship Id="rId6" Type="http://schemas.openxmlformats.org/officeDocument/2006/relationships/image" Target="../media/image21.png" /><Relationship Id="rId7" Type="http://schemas.openxmlformats.org/officeDocument/2006/relationships/tags" Target="../tags/tag386.xml" /><Relationship Id="rId8" Type="http://schemas.openxmlformats.org/officeDocument/2006/relationships/image" Target="../media/image22.png" /><Relationship Id="rId9" Type="http://schemas.openxmlformats.org/officeDocument/2006/relationships/tags" Target="../tags/tag387.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5.xml" /><Relationship Id="rId11" Type="http://schemas.openxmlformats.org/officeDocument/2006/relationships/tags" Target="../tags/tag396.xml" /><Relationship Id="rId12" Type="http://schemas.openxmlformats.org/officeDocument/2006/relationships/tags" Target="../tags/tag397.xml" /><Relationship Id="rId13" Type="http://schemas.openxmlformats.org/officeDocument/2006/relationships/tags" Target="../tags/tag39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99.xml" /><Relationship Id="rId17" Type="http://schemas.openxmlformats.org/officeDocument/2006/relationships/tags" Target="../tags/tag400.xml" /><Relationship Id="rId2" Type="http://schemas.openxmlformats.org/officeDocument/2006/relationships/notesSlide" Target="../notesSlides/notesSlide27.xml" /><Relationship Id="rId3" Type="http://schemas.openxmlformats.org/officeDocument/2006/relationships/image" Target="../media/image20.png"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image" Target="../media/image21.png" /><Relationship Id="rId7" Type="http://schemas.openxmlformats.org/officeDocument/2006/relationships/tags" Target="../tags/tag393.xml" /><Relationship Id="rId8" Type="http://schemas.openxmlformats.org/officeDocument/2006/relationships/image" Target="../media/image22.png" /><Relationship Id="rId9" Type="http://schemas.openxmlformats.org/officeDocument/2006/relationships/tags" Target="../tags/tag39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5112400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工商银行互联网金融业务竞争战略研究</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一、市场环境分析</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三、实施竞争战略的挑战与对策</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二、竞争战略制定</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四、结论</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科技的进步和互联网的普及，互联网金融已成为金融业的一个重要发展方向。作为国内领先的金融机构，工商银行在互联网金融领域拥有丰富的业务线和产品，但面临的竞争压力也日益增大。因此，制定合理的竞争战略对工商银行在互联网金融领域的持续发展至关重要。本次演示将以工商银行的互联网金融业务为研究对象，探讨其竞争战略的制定与实施。</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一、市场环境分析</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一、市场环境分析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1、政策环境：互联网金融行业受到政策的大力支持，各类政策旨在推动互联网技术与金融业务的深度融合，为行业发展创造良好的政策环境。然而，政策调整也会对工商银行的业务产生一定的影响。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一、市场环境分析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2、行业竞争：互联网金融行业的竞争日益激烈，不仅有传统金融机构的竞争，还有新兴的互联网金融公司的竞争。这些竞争对手在产品设计、服务质量、利率定价等方面对工商银行构成挑战。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一、市场环境分析</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3、客户需求：随着客户对金融服务需求的不断提高，便捷性、高效性和个性化成为客户选择金融服务的关键因素。这对工商银行的产品设计和服务质量提出了更高的要求。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二、竞争战略制定</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二、竞争战略制定</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优势强化：工商银行在互联网金融领域已具有一定的领先优势，如品牌知名度高、服务网络广泛、客户基础庞大等。这些优势应通过优化业务流程、提升服务质量进一步强化，从而在竞争中占据更有利的位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二、竞争战略制定</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创新驱动：面对激烈的市场竞争，工商银行应积极推动产品创新和技术研发，提升自身的创新能力。例如，通过大数据、人工智能等技术提高风险控制能力，开发更具个性化的金融产品，以满足客户的多元化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二、竞争战略制定</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3、合作共赢：在竞争激烈的市场环境中，合作也是一种战略选择。工商银行可以积极寻求与其他金融机构、科技公司、电商平台的战略合作，共同开发市场、优化服务，实现共赢。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二、竞争战略制定</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4、布局全球：在全球化的背景下，工商银行应抓住机遇，积极拓展海外市场，提升国际化水平。通过合理配置全球资源，提升全球竞争力，从而在更广阔的市场中寻找新的增长点。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三、实施竞争战略的挑战与对策</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三、实施竞争战略的挑战与对策</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1、风险控制：互联网金融业务在带来便利的同时，也增加了风险控制的难度。工商银行应建立健全的风险管理体系，通过技术手段和数据分析，对风险进行准确评估和预测，以确保业务的安全运营。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三、实施竞争战略的挑战与对策</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2、数据安全：互联网金融业务依赖于大量的客户数据和交易信息。为保障客户隐私和数据安全，工商银行应加强数据保护措施，建立完善的信息安全管理制度和技术防范体系，防范信息泄露和滥用。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三、实施竞争战略的挑战与对策</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3、监管政策：互联网金融行业的监管政策可能随着市场环境的变化而调整，给工商银行的业务运营带来一定的影响。因此，工商银行应密切政策动向，合规经营，防范监管风险。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三、实施竞争战略的挑战与对策</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4、技术更新：互联网技术和金融业务紧密结合，使得互联网金融业务的技术门槛较高。为保持竞争优势，工商银行应加大技术研发投入，提升自主创新能力，以适应不断变化的市场需求。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四、结论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四、结论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互联网金融业务的快速发展为工商银行带来了巨大的机遇和挑战。通过制定合理的竞争战略并有效实施，工商银行可以在激烈的市场竞争中保持领先地位，实现可持续增长。在未来的发展中，工商银行应根据市场环境的变化和自身发展需要，不断调整和完善竞争战略，以适应不断变化的互联网金融市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中国工商银行作为国内最大的金融机构之一，其国际业务也取得了长足的发展。然而，随着全球经济一体化的深入，中国工商银行面临着日益激烈的国际竞争。为了在竞争中脱颖而出，中国工商银行需要制定并实施有针对性的竞争战略。本次演示旨在探讨中国工商银行国际业务的竞争战略，以期为该行在国际竞争中取得优势提供理论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文献综述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中国工商银行国际业务的竞争战略在近年来得到了越来越多的。一些学者研究了工商银行国际化的动因和影响因素，如王晓、赵明等（2020）。另外，还有一些学者专注于研究工商银行国际业务的发展策略，如刘芳、徐敏等（2021）。然而，这些研究大多是从宏观角度进行的，对中国工商银行国际业务的竞争战略缺乏具体和深入的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采用文献分析法和实地调查法进行研究。首先，我们将收集相关文献资料，了解中国工商银行国际业务竞争战略的历史和现状。其次，我们将设计调查问卷，针对中国工商银行国际业务部门的工作人员进行访谈，深入了解其竞争战略的实际运作情况。最后，我们将对收集到的数据进行分析和处理，以得出结论。</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结果与讨论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https://d.book118.com/947151124001006033</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19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1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0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28</Slides>
  <Notes>27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汉仪旗黑-85S</vt:lpstr>
      <vt:lpstr>仿宋</vt:lpstr>
      <vt:lpstr>Calibri Light</vt:lpstr>
      <vt:lpstr>思源黑体 CN Bold</vt:lpstr>
      <vt:lpstr>Office Theme</vt:lpstr>
      <vt:lpstr>工商银行互联网金融业务竞争战略研究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2024-09-06T03:06:54.493</cp:lastPrinted>
  <dcterms:created xsi:type="dcterms:W3CDTF">2024-09-05T19:06:54Z</dcterms:created>
  <dcterms:modified xsi:type="dcterms:W3CDTF">2024-09-05T19:07:01Z</dcterms:modified>
</cp:coreProperties>
</file>