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2628A-E638-4D6B-A716-2AFD3B93F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72B0F-AE0D-4F6C-B9CF-9972DC396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09C5C-D0BB-4786-8D57-DF9B7B705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98D90-ADF1-4424-B979-3E7EC7164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067B36-7352-497B-AC25-799C2B950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D67250-B1B1-4A6A-92DC-154D374AE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7C2C0-BB9F-4320-A315-B88D38E0A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790B6-C46B-4A15-9705-2E65B2D05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1EDD7-1D20-4B1D-A160-0422D1600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B55FE-C814-4B9B-A0E4-F9323A511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09B9B-4B3B-4973-8349-EBA787B0F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53163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设备管理的市场分析和竞争优势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设备管理竞争优势分析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设备管理市场趋势预测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设备管理企业竞争策略建议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分析设备管理市场的现状和未来趋势，为企业制定市场策略提供参考。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探讨设备管理的竞争优势，提高企业设备管理水平，增强市场竞争力。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设备管理市场规模不断扩大，涉及多个行业和领域，包括工业制造、能源、交通运输等。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设备管理市场竞争激烈，国内外众多企业参与其中，包括设备制造商、管理软件提供商、维修服务提供商等。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随着工业4.0、物联网等技术的发展，设备管理市场呈现出智能化、远程化、数据化等趋势。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设备管理市场概述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设备管理市场规模持续扩大，预计未来几年将保持稳定增长。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增长动力主要来自于企业对于设备维护、保养、升级等需求的增加。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新兴技术的应用，如物联网、大数据等，为设备管理市场带来新的增长点。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设备管理市场呈现多元化结构，包括硬件设备、软件系统及服务等不同领域。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不同领域之间存在相互依存关系，共同构成完整的设备管理生态链。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市场集中度逐渐提高，领先企业在市场中占据主导地位。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企业对于设备管理的需求日益增加，要求实现设备的智能化、远程化、预测性维护等。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客户需求呈现个性化、定制化趋势，对设备管理解决方案提出更高要求。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节能环保、安全生产等政策法规的推动，使得相关设备管理需求不断增长。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设备管理市场竞争激烈，国内外企业纷纷布局，争夺市场份额。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竞争焦点主要集中在技术创新、产品质量、服务水平等方面。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领先企业通过不断研发创新、拓展市场渠道、提升品牌影响力等手段，巩固和扩大市场份额。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设备管理竞争优势分析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拥有专业的技术团队，具备深厚的设备管理领域知识和经验。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强大的技术团队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先进的技术应用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定制化解决方案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积极引进和采用先进的设备管理技术，如物联网、大数据、人工智能等，提高管理效率和准确性。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针对不同行业和企业的需求，提供定制化的设备管理解决方案，满足客户的个性化需求。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专业技术能力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行业最佳实践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不断总结行业最佳实践，将先进的设备管理理念和方法应用于实际服务中。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深入的行业洞察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长期专注于设备管理领域，积累了丰富的行业经验和市场洞察能力。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广泛的客户基础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服务过众多行业和企业，积累了丰富的客户案例和实践经验。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丰富的行业经验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9" r="192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客户至上的服务理念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始终坚持以客户为中心的服务理念，为客户提供全方位、周到的服务。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快速响应机制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建立快速响应机制，确保在客户遇到问题时能够及时提供解决方案和技术支持。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定期回访与持续优化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定期回访客户，了解客户反馈和需求，不断优化服务质量和客户满意度。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优质的客户服务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注重创新和研发，不断投入资金和人力资源进行新技术、新产品的研发。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持续的创新投入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组建多元化的研发团队，汇聚不同领域和专业的优秀人才，激发创新活力。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多元化的研发团队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与高校、科研机构等建立紧密的产学研合作关系，共同推动设备管理领域的创新和发展。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紧密的产学研合作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创新与研发能力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https://d.book118.com/947153163063006044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2024-09-18T20:58:03.075</cp:lastPrinted>
  <dcterms:created xsi:type="dcterms:W3CDTF">2024-09-18T12:58:03Z</dcterms:created>
  <dcterms:modified xsi:type="dcterms:W3CDTF">2024-09-18T12:58:05Z</dcterms:modified>
</cp:coreProperties>
</file>