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DBC4B-8351-4FB7-B5C8-C8A2F1BA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152F6-A8F9-4BF3-B070-CD4A320A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DB87-549D-4C7B-BE38-ACCE9B1B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20CF2-D4D1-4714-8E8E-34F0CB70C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47D6C-A5E8-4289-9986-C3FA42FD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23558A-2D4F-4BD8-89CD-61AB156C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A6FDF0-71AE-450A-B4BB-E0D01CDC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1E846-5885-4F92-9957-116A6F06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07473-13C2-4A5D-9230-A5D253AB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A45BA-C8AB-4A7F-AFC9-A579A72A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6E3DD-83F8-4890-853B-9716B6ED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54162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日常使用管理制度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日常使用规范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确保公司资产安全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通过日常使用管理制度，可以规范员工对公司资产的使用，避免资产损失和浪费，确保公司资产的安全和完整。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合理的日常使用管理制度能够优化工作流程，提高员工的工作效率，减少不必要的浪费和延误。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良好的日常使用管理制度有助于维护公司的形象和声誉，展示公司的专业性和规范性。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日常使用管理制度是指对公司内部资产、设备和设施的日常使用、维护和管理进行规范和指导的一系列制度。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适用于公司内部所有员工和相关方，包括公司内部的各部门、团队、岗位和个人。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对所有设备进行登记，包括设备名称、型号、规格、数量、用途、价值等信息。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建立设备清单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随着设备的增减和变动，及时更新设备清单，确保信息的准确性。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定期更新清单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根据实际需要，分析设备的性能、价格、供应商等要素，制定合理的采购计划。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按照公司采购流程进行设备采购，确保采购过程的透明和合规。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https://d.book118.com/947154162135006053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2024-09-27T17:25:54.129</cp:lastPrinted>
  <dcterms:created xsi:type="dcterms:W3CDTF">2024-09-27T09:25:54Z</dcterms:created>
  <dcterms:modified xsi:type="dcterms:W3CDTF">2024-09-27T09:25:56Z</dcterms:modified>
</cp:coreProperties>
</file>