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wav" ContentType="audio/x-wav"/>
  <Default Extension="png" ContentType="image/png"/>
  <Default Extension="gif" ContentType="image/gi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3.xml" ContentType="application/vnd.openxmlformats-officedocument.presentationml.tags+xml"/>
  <Override PartName="/ppt/tags/tag24.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9"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70" r:id="rId41"/>
    <p:sldId id="373" r:id="rId42"/>
    <p:sldId id="376" r:id="rId43"/>
    <p:sldId id="379" r:id="rId44"/>
    <p:sldId id="382" r:id="rId45"/>
    <p:sldId id="385" r:id="rId46"/>
    <p:sldId id="387" r:id="rId47"/>
  </p:sldIdLst>
  <p:sldSz cx="9144000" cy="6858000"/>
  <p:notesSz cx="6858000" cy="9144000"/>
  <p:custDataLst>
    <p:tags r:id="rId4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slide" Target="slides/slide39.xml" /><Relationship Id="rId43" Type="http://schemas.openxmlformats.org/officeDocument/2006/relationships/slide" Target="slides/slide40.xml" /><Relationship Id="rId44" Type="http://schemas.openxmlformats.org/officeDocument/2006/relationships/slide" Target="slides/slide41.xml" /><Relationship Id="rId45" Type="http://schemas.openxmlformats.org/officeDocument/2006/relationships/slide" Target="slides/slide42.xml" /><Relationship Id="rId46" Type="http://schemas.openxmlformats.org/officeDocument/2006/relationships/slide" Target="slides/slide43.xml" /><Relationship Id="rId47" Type="http://schemas.openxmlformats.org/officeDocument/2006/relationships/slide" Target="slides/slide44.xml" /><Relationship Id="rId48" Type="http://schemas.openxmlformats.org/officeDocument/2006/relationships/tags" Target="tags/tag227.xml" /><Relationship Id="rId49" Type="http://schemas.openxmlformats.org/officeDocument/2006/relationships/presProps" Target="presProps.xml" /><Relationship Id="rId5" Type="http://schemas.openxmlformats.org/officeDocument/2006/relationships/slide" Target="slides/slide2.xml" /><Relationship Id="rId50" Type="http://schemas.openxmlformats.org/officeDocument/2006/relationships/viewProps" Target="viewProps.xml" /><Relationship Id="rId51" Type="http://schemas.openxmlformats.org/officeDocument/2006/relationships/theme" Target="theme/theme1.xml" /><Relationship Id="rId52" Type="http://schemas.openxmlformats.org/officeDocument/2006/relationships/tableStyles" Target="tableStyles.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1" name=""/>
        <p:cNvGrpSpPr/>
        <p:nvPr/>
      </p:nvGrpSpPr>
      <p:grpSpPr>
        <a:xfrm>
          <a:off x="0" y="0"/>
          <a:ext cx="0" cy="0"/>
        </a:xfrm>
      </p:grpSpPr>
      <p:sp>
        <p:nvSpPr>
          <p:cNvPr id="2050" name="页眉占位符 1"/>
          <p:cNvSpPr>
            <a:spLocks noGrp="1" noChangeArrowheads="1"/>
          </p:cNvSpPr>
          <p:nvPr>
            <p:ph type="hdr" sz="quarter" idx="4294967295"/>
          </p:nvPr>
        </p:nvSpPr>
        <p:spPr bwMode="auto">
          <a:xfrm>
            <a:off x="0"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lvl1pPr>
              <a:defRPr>
                <a:ea typeface="宋体" panose="02010600030101010101" pitchFamily="2" charset="-122"/>
              </a:defRPr>
            </a:lvl1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2051" name="日期占位符 2"/>
          <p:cNvSpPr>
            <a:spLocks noGrp="1" noChangeArrowheads="1"/>
          </p:cNvSpPr>
          <p:nvPr>
            <p:ph type="dt" idx="1"/>
          </p:nvPr>
        </p:nvSpPr>
        <p:spPr bwMode="auto">
          <a:xfrm>
            <a:off x="3884613" y="0"/>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lvl1pPr>
              <a:defRPr>
                <a:ea typeface="宋体" panose="02010600030101010101" pitchFamily="2" charset="-122"/>
              </a:defRPr>
            </a:lvl1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fld id="{E61512F4-F646-41A0-87E8-625281E0F2B4}" type="datetime1">
              <a:rPr kumimoji="0" lang="zh-CN" altLang="en-US" sz="18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rPr>
              <a:t/>
            </a:fld>
            <a:endParaRPr kumimoji="0" lang="zh-CN" altLang="en-US" sz="18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15364" name="幻灯片图像占位符 3"/>
          <p:cNvSpPr>
            <a:spLocks noGrp="1" noRot="1" noChangeAspect="1"/>
          </p:cNvSpPr>
          <p:nvPr>
            <p:ph type="sldImg" idx="2"/>
          </p:nvPr>
        </p:nvSpPr>
        <p:spPr>
          <a:xfrm>
            <a:off x="1143000" y="685800"/>
            <a:ext cx="4572000" cy="3429000"/>
          </a:xfrm>
          <a:prstGeom prst="rect">
            <a:avLst/>
          </a:prstGeom>
          <a:noFill/>
          <a:ln w="9525">
            <a:noFill/>
          </a:ln>
        </p:spPr>
      </p:sp>
      <p:sp>
        <p:nvSpPr>
          <p:cNvPr id="15365" name="备注占位符 4"/>
          <p:cNvSpPr>
            <a:spLocks noGrp="1" noRot="1" noChangeAspect="1"/>
          </p:cNvSpPr>
          <p:nvPr/>
        </p:nvSpPr>
        <p:spPr>
          <a:xfrm>
            <a:off x="685800" y="4343400"/>
            <a:ext cx="5486400" cy="4114800"/>
          </a:xfrm>
          <a:prstGeom prst="rect">
            <a:avLst/>
          </a:prstGeom>
          <a:noFill/>
          <a:ln w="9525">
            <a:noFill/>
          </a:ln>
        </p:spPr>
        <p:txBody>
          <a:bodyPr anchor="ctr"/>
          <a:lstStyle/>
          <a:p>
            <a:pPr lvl="0">
              <a:spcBef>
                <a:spcPct val="30000"/>
              </a:spcBef>
            </a:pPr>
            <a:r>
              <a:rPr lang="zh-CN" altLang="en-US" sz="1200">
                <a:ea typeface="宋体" panose="02010600030101010101" pitchFamily="2" charset="-122"/>
              </a:rPr>
              <a:t>单击此处编辑母版文本样式</a:t>
            </a:r>
            <a:endParaRPr lang="zh-CN" altLang="en-US" sz="1200">
              <a:ea typeface="宋体" panose="02010600030101010101" pitchFamily="2" charset="-122"/>
            </a:endParaRPr>
          </a:p>
          <a:p>
            <a:pPr lvl="0">
              <a:spcBef>
                <a:spcPct val="30000"/>
              </a:spcBef>
            </a:pPr>
            <a:r>
              <a:rPr lang="zh-CN" altLang="en-US" sz="1200">
                <a:ea typeface="宋体" panose="02010600030101010101" pitchFamily="2" charset="-122"/>
              </a:rPr>
              <a:t>第二级</a:t>
            </a:r>
            <a:endParaRPr lang="zh-CN" altLang="en-US" sz="1200">
              <a:ea typeface="宋体" panose="02010600030101010101" pitchFamily="2" charset="-122"/>
            </a:endParaRPr>
          </a:p>
          <a:p>
            <a:pPr lvl="0">
              <a:spcBef>
                <a:spcPct val="30000"/>
              </a:spcBef>
            </a:pPr>
            <a:r>
              <a:rPr lang="zh-CN" altLang="en-US" sz="1200">
                <a:ea typeface="宋体" panose="02010600030101010101" pitchFamily="2" charset="-122"/>
              </a:rPr>
              <a:t>第三级</a:t>
            </a:r>
            <a:endParaRPr lang="zh-CN" altLang="en-US" sz="1200">
              <a:ea typeface="宋体" panose="02010600030101010101" pitchFamily="2" charset="-122"/>
            </a:endParaRPr>
          </a:p>
          <a:p>
            <a:pPr lvl="0">
              <a:spcBef>
                <a:spcPct val="30000"/>
              </a:spcBef>
            </a:pPr>
            <a:r>
              <a:rPr lang="zh-CN" altLang="en-US" sz="1200">
                <a:ea typeface="宋体" panose="02010600030101010101" pitchFamily="2" charset="-122"/>
              </a:rPr>
              <a:t>第四级</a:t>
            </a:r>
            <a:endParaRPr lang="zh-CN" altLang="en-US" sz="1200">
              <a:ea typeface="宋体" panose="02010600030101010101" pitchFamily="2" charset="-122"/>
            </a:endParaRPr>
          </a:p>
          <a:p>
            <a:pPr lvl="0">
              <a:spcBef>
                <a:spcPct val="30000"/>
              </a:spcBef>
            </a:pPr>
            <a:r>
              <a:rPr lang="zh-CN" altLang="en-US" sz="1200">
                <a:ea typeface="宋体" panose="02010600030101010101" pitchFamily="2" charset="-122"/>
              </a:rPr>
              <a:t>第五级</a:t>
            </a:r>
            <a:endParaRPr lang="zh-CN" altLang="en-US" sz="1200">
              <a:ea typeface="宋体" panose="02010600030101010101" pitchFamily="2" charset="-122"/>
            </a:endParaRPr>
          </a:p>
        </p:txBody>
      </p:sp>
      <p:sp>
        <p:nvSpPr>
          <p:cNvPr id="2054" name="页脚占位符 5"/>
          <p:cNvSpPr>
            <a:spLocks noGrp="1" noChangeArrowheads="1"/>
          </p:cNvSpPr>
          <p:nvPr>
            <p:ph type="ftr" sz="quarter" idx="4"/>
          </p:nvPr>
        </p:nvSpPr>
        <p:spPr bwMode="auto">
          <a:xfrm>
            <a:off x="0"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lstStyle>
            <a:lvl1pPr>
              <a:defRPr>
                <a:ea typeface="宋体" panose="02010600030101010101" pitchFamily="2" charset="-122"/>
              </a:defRPr>
            </a:lvl1pPr>
          </a:lstStyle>
          <a:p>
            <a:pPr marL="0" marR="0" lvl="0" indent="0" algn="l" defTabSz="914400" rtl="0" eaLnBrk="1" fontAlgn="base" latinLnBrk="0" hangingPunct="1">
              <a:lnSpc>
                <a:spcPct val="10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smtClean="0">
              <a:ln>
                <a:noFill/>
              </a:ln>
              <a:solidFill>
                <a:schemeClr val="tx1"/>
              </a:solidFill>
              <a:effectLst/>
              <a:uLnTx/>
              <a:uFillTx/>
              <a:latin typeface="Arial" pitchFamily="34" charset="0"/>
              <a:ea typeface="宋体" panose="02010600030101010101" pitchFamily="2" charset="-122"/>
              <a:cs typeface="+mn-cs"/>
            </a:endParaRPr>
          </a:p>
        </p:txBody>
      </p:sp>
      <p:sp>
        <p:nvSpPr>
          <p:cNvPr id="2055" name="灯片编号占位符 6"/>
          <p:cNvSpPr>
            <a:spLocks noGrp="1" noChangeArrowheads="1"/>
          </p:cNvSpPr>
          <p:nvPr>
            <p:ph type="sldNum" sz="quarter" idx="5"/>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b" anchorCtr="0" compatLnSpc="1"/>
          <a:lstStyle/>
          <a:p>
            <a:pPr lvl="0" eaLnBrk="1" hangingPunct="1"/>
            <a:fld id="{9A0DB2DC-4C9A-4742-B13C-FB6460FD3503}" type="slidenum">
              <a:rPr lang="zh-CN" altLang="en-US">
                <a:ea typeface="宋体" panose="02010600030101010101" pitchFamily="2" charset="-122"/>
              </a:rPr>
              <a:t/>
            </a:fld>
            <a:endParaRPr lang="zh-CN" altLang="en-US">
              <a:ea typeface="宋体" panose="02010600030101010101" pitchFamily="2" charset="-122"/>
            </a:endParaRPr>
          </a:p>
        </p:txBody>
      </p:sp>
    </p:spTree>
  </p:cSld>
  <p:clrMap bg1="lt1" tx1="dk1" bg2="lt2" tx2="dk2" accent1="accent1" accent2="accent2" accent3="accent3" accent4="accent4" accent5="accent5" accent6="accent6" hlink="hlink" folHlink="folHlink"/>
  <p:hf sldNum="0" hdr="0" ftr="0" dt="0"/>
  <p:notesStyle>
    <a:lvl1pPr algn="l" defTabSz="0" rtl="0" eaLnBrk="0" fontAlgn="base" hangingPunct="0">
      <a:spcBef>
        <a:spcPct val="30000"/>
      </a:spcBef>
      <a:spcAft>
        <a:spcPct val="0"/>
      </a:spcAft>
      <a:defRPr sz="1200" kern="1200">
        <a:solidFill>
          <a:schemeClr val="tx1"/>
        </a:solidFill>
        <a:latin typeface="Arial" pitchFamily="34" charset="0"/>
        <a:ea typeface="宋体" panose="02010600030101010101" pitchFamily="2" charset="-122"/>
        <a:cs typeface="+mn-cs"/>
      </a:defRPr>
    </a:lvl1pPr>
    <a:lvl2pPr marL="457200" algn="l" defTabSz="0" rtl="0" eaLnBrk="0" fontAlgn="base" hangingPunct="0">
      <a:spcBef>
        <a:spcPct val="30000"/>
      </a:spcBef>
      <a:spcAft>
        <a:spcPct val="0"/>
      </a:spcAft>
      <a:defRPr sz="1200" kern="1200">
        <a:solidFill>
          <a:schemeClr val="tx1"/>
        </a:solidFill>
        <a:latin typeface="Arial" pitchFamily="34" charset="0"/>
        <a:ea typeface="宋体" panose="02010600030101010101" pitchFamily="2" charset="-122"/>
        <a:cs typeface="+mn-cs"/>
      </a:defRPr>
    </a:lvl2pPr>
    <a:lvl3pPr marL="914400" algn="l" defTabSz="0" rtl="0" eaLnBrk="0" fontAlgn="base" hangingPunct="0">
      <a:spcBef>
        <a:spcPct val="30000"/>
      </a:spcBef>
      <a:spcAft>
        <a:spcPct val="0"/>
      </a:spcAft>
      <a:defRPr sz="1200" kern="1200">
        <a:solidFill>
          <a:schemeClr val="tx1"/>
        </a:solidFill>
        <a:latin typeface="Arial" pitchFamily="34" charset="0"/>
        <a:ea typeface="宋体" panose="02010600030101010101" pitchFamily="2" charset="-122"/>
        <a:cs typeface="+mn-cs"/>
      </a:defRPr>
    </a:lvl3pPr>
    <a:lvl4pPr marL="1371600" algn="l" defTabSz="0" rtl="0" eaLnBrk="0" fontAlgn="base" hangingPunct="0">
      <a:spcBef>
        <a:spcPct val="30000"/>
      </a:spcBef>
      <a:spcAft>
        <a:spcPct val="0"/>
      </a:spcAft>
      <a:defRPr sz="1200" kern="1200">
        <a:solidFill>
          <a:schemeClr val="tx1"/>
        </a:solidFill>
        <a:latin typeface="Arial" pitchFamily="34" charset="0"/>
        <a:ea typeface="宋体" panose="02010600030101010101" pitchFamily="2" charset="-122"/>
        <a:cs typeface="+mn-cs"/>
      </a:defRPr>
    </a:lvl4pPr>
    <a:lvl5pPr marL="1828800" algn="l" defTabSz="0" rtl="0" eaLnBrk="0" fontAlgn="base" hangingPunct="0">
      <a:spcBef>
        <a:spcPct val="30000"/>
      </a:spcBef>
      <a:spcAft>
        <a:spcPct val="0"/>
      </a:spcAft>
      <a:defRPr sz="1200" kern="1200">
        <a:solidFill>
          <a:schemeClr val="tx1"/>
        </a:solidFill>
        <a:latin typeface="Arial" pitchFamily="34" charset="0"/>
        <a:ea typeface="宋体" panose="02010600030101010101" pitchFamily="2" charset="-122"/>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5538" name="Rectangle 7"/>
          <p:cNvSpPr txBox="1">
            <a:spLocks noGrp="1"/>
          </p:cNvSpPr>
          <p:nvPr>
            <p:ph type="sldNum" sz="quarter"/>
          </p:nvPr>
        </p:nvSpPr>
        <p:spPr>
          <a:xfrm>
            <a:off x="3886200" y="8686800"/>
            <a:ext cx="2971800" cy="457200"/>
          </a:xfrm>
          <a:prstGeom prst="rect">
            <a:avLst/>
          </a:prstGeom>
          <a:noFill/>
          <a:ln w="9525">
            <a:noFill/>
          </a:ln>
        </p:spPr>
        <p:txBody>
          <a:bodyPr anchor="b"/>
          <a:lstStyle/>
          <a:p>
            <a:pPr lvl="0" algn="r" eaLnBrk="1" latinLnBrk="1" hangingPunct="1">
              <a:spcBef>
                <a:spcPct val="0"/>
              </a:spcBef>
            </a:pPr>
            <a:fld id="{9A0DB2DC-4C9A-4742-B13C-FB6460FD3503}" type="slidenum">
              <a:rPr lang="en-US" altLang="zh-CN"/>
              <a:t>13</a:t>
            </a:fld>
            <a:endParaRPr lang="en-US" altLang="zh-CN"/>
          </a:p>
        </p:txBody>
      </p:sp>
      <p:sp>
        <p:nvSpPr>
          <p:cNvPr id="65539" name="Rectangle 2"/>
          <p:cNvSpPr>
            <a:spLocks noGrp="1" noRot="1" noChangeAspect="1" noTextEdit="1"/>
          </p:cNvSpPr>
          <p:nvPr>
            <p:ph type="sldImg" idx="1"/>
          </p:nvPr>
        </p:nvSpPr>
        <p:spPr/>
      </p:sp>
      <p:sp>
        <p:nvSpPr>
          <p:cNvPr id="65540" name="Rectangle 3"/>
          <p:cNvSpPr>
            <a:spLocks noGrp="1"/>
          </p:cNvSpPr>
          <p:nvPr>
            <p:ph type="body" idx="2"/>
          </p:nvPr>
        </p:nvSpPr>
        <p:spPr/>
        <p:txBody>
          <a:bodyPr wrap="square" lIns="91440" tIns="45720" rIns="91440" bIns="45720" anchor="t"/>
          <a:lstStyle/>
          <a:p>
            <a:pPr lvl="0" eaLnBrk="1" hangingPunct="1"/>
            <a:endParaRPr lang="zh-CN" altLang="zh-CN"/>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image" Target="../media/image5.png" /><Relationship Id="rId11" Type="http://schemas.openxmlformats.org/officeDocument/2006/relationships/tags" Target="../tags/tag6.xml" /><Relationship Id="rId12" Type="http://schemas.openxmlformats.org/officeDocument/2006/relationships/tags" Target="../tags/tag7.xml" /><Relationship Id="rId13" Type="http://schemas.openxmlformats.org/officeDocument/2006/relationships/image" Target="../media/image6.png" /><Relationship Id="rId14" Type="http://schemas.openxmlformats.org/officeDocument/2006/relationships/tags" Target="../tags/tag8.xml" /><Relationship Id="rId15" Type="http://schemas.openxmlformats.org/officeDocument/2006/relationships/image" Target="../media/image7.png" /><Relationship Id="rId16" Type="http://schemas.openxmlformats.org/officeDocument/2006/relationships/tags" Target="../tags/tag9.xml" /><Relationship Id="rId17" Type="http://schemas.openxmlformats.org/officeDocument/2006/relationships/tags" Target="../tags/tag10.xml" /><Relationship Id="rId18" Type="http://schemas.openxmlformats.org/officeDocument/2006/relationships/tags" Target="../tags/tag11.xml" /><Relationship Id="rId19" Type="http://schemas.openxmlformats.org/officeDocument/2006/relationships/tags" Target="../tags/tag12.xml" /><Relationship Id="rId2" Type="http://schemas.openxmlformats.org/officeDocument/2006/relationships/tags" Target="../tags/tag1.xml" /><Relationship Id="rId20" Type="http://schemas.openxmlformats.org/officeDocument/2006/relationships/image" Target="../media/image8.png" /><Relationship Id="rId21" Type="http://schemas.openxmlformats.org/officeDocument/2006/relationships/tags" Target="../tags/tag13.xml" /><Relationship Id="rId22" Type="http://schemas.openxmlformats.org/officeDocument/2006/relationships/image" Target="../media/image9.png" /><Relationship Id="rId23" Type="http://schemas.openxmlformats.org/officeDocument/2006/relationships/tags" Target="../tags/tag14.xml" /><Relationship Id="rId24" Type="http://schemas.openxmlformats.org/officeDocument/2006/relationships/tags" Target="../tags/tag15.xml" /><Relationship Id="rId25" Type="http://schemas.openxmlformats.org/officeDocument/2006/relationships/tags" Target="../tags/tag16.xml" /><Relationship Id="rId26" Type="http://schemas.openxmlformats.org/officeDocument/2006/relationships/tags" Target="../tags/tag17.xml" /><Relationship Id="rId27" Type="http://schemas.openxmlformats.org/officeDocument/2006/relationships/tags" Target="../tags/tag18.xml" /><Relationship Id="rId28" Type="http://schemas.openxmlformats.org/officeDocument/2006/relationships/tags" Target="../tags/tag19.xml" /><Relationship Id="rId29" Type="http://schemas.openxmlformats.org/officeDocument/2006/relationships/tags" Target="../tags/tag20.xml" /><Relationship Id="rId3" Type="http://schemas.openxmlformats.org/officeDocument/2006/relationships/tags" Target="../tags/tag2.xml" /><Relationship Id="rId30" Type="http://schemas.openxmlformats.org/officeDocument/2006/relationships/tags" Target="../tags/tag21.xml" /><Relationship Id="rId31" Type="http://schemas.openxmlformats.org/officeDocument/2006/relationships/slideMaster" Target="../slideMasters/slideMaster2.xml" /><Relationship Id="rId4" Type="http://schemas.openxmlformats.org/officeDocument/2006/relationships/image" Target="../media/image2.png" /><Relationship Id="rId5" Type="http://schemas.openxmlformats.org/officeDocument/2006/relationships/tags" Target="../tags/tag3.xml" /><Relationship Id="rId6" Type="http://schemas.openxmlformats.org/officeDocument/2006/relationships/image" Target="../media/image3.png" /><Relationship Id="rId7" Type="http://schemas.openxmlformats.org/officeDocument/2006/relationships/tags" Target="../tags/tag4.xml" /><Relationship Id="rId8" Type="http://schemas.openxmlformats.org/officeDocument/2006/relationships/image" Target="../media/image4.png" /><Relationship Id="rId9" Type="http://schemas.openxmlformats.org/officeDocument/2006/relationships/tags" Target="../tags/tag5.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0.png" /><Relationship Id="rId10" Type="http://schemas.openxmlformats.org/officeDocument/2006/relationships/tags" Target="../tags/tag28.xml" /><Relationship Id="rId11" Type="http://schemas.openxmlformats.org/officeDocument/2006/relationships/tags" Target="../tags/tag29.xml" /><Relationship Id="rId12" Type="http://schemas.openxmlformats.org/officeDocument/2006/relationships/tags" Target="../tags/tag30.xml" /><Relationship Id="rId13" Type="http://schemas.openxmlformats.org/officeDocument/2006/relationships/tags" Target="../tags/tag31.xml" /><Relationship Id="rId14"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image" Target="../media/image11.png" /><Relationship Id="rId4" Type="http://schemas.openxmlformats.org/officeDocument/2006/relationships/tags" Target="../tags/tag23.xml" /><Relationship Id="rId5" Type="http://schemas.openxmlformats.org/officeDocument/2006/relationships/image" Target="../media/image12.png"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tags" Target="../tags/tag26.xml" /><Relationship Id="rId9" Type="http://schemas.openxmlformats.org/officeDocument/2006/relationships/tags" Target="../tags/tag27.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32.xml" /><Relationship Id="rId10" Type="http://schemas.openxmlformats.org/officeDocument/2006/relationships/image" Target="../media/image14.png" /><Relationship Id="rId11" Type="http://schemas.openxmlformats.org/officeDocument/2006/relationships/tags" Target="../tags/tag38.xml" /><Relationship Id="rId12" Type="http://schemas.openxmlformats.org/officeDocument/2006/relationships/tags" Target="../tags/tag39.xml" /><Relationship Id="rId13" Type="http://schemas.openxmlformats.org/officeDocument/2006/relationships/tags" Target="../tags/tag40.xml" /><Relationship Id="rId14" Type="http://schemas.openxmlformats.org/officeDocument/2006/relationships/tags" Target="../tags/tag41.xml" /><Relationship Id="rId15" Type="http://schemas.openxmlformats.org/officeDocument/2006/relationships/image" Target="../media/image15.png" /><Relationship Id="rId16" Type="http://schemas.openxmlformats.org/officeDocument/2006/relationships/tags" Target="../tags/tag42.xml" /><Relationship Id="rId17" Type="http://schemas.openxmlformats.org/officeDocument/2006/relationships/image" Target="../media/image16.png" /><Relationship Id="rId18" Type="http://schemas.openxmlformats.org/officeDocument/2006/relationships/tags" Target="../tags/tag43.xml" /><Relationship Id="rId19" Type="http://schemas.openxmlformats.org/officeDocument/2006/relationships/tags" Target="../tags/tag44.xml" /><Relationship Id="rId2" Type="http://schemas.openxmlformats.org/officeDocument/2006/relationships/tags" Target="../tags/tag33.xml" /><Relationship Id="rId20" Type="http://schemas.openxmlformats.org/officeDocument/2006/relationships/tags" Target="../tags/tag45.xml" /><Relationship Id="rId21" Type="http://schemas.openxmlformats.org/officeDocument/2006/relationships/tags" Target="../tags/tag46.xml" /><Relationship Id="rId22" Type="http://schemas.openxmlformats.org/officeDocument/2006/relationships/tags" Target="../tags/tag47.xml" /><Relationship Id="rId23" Type="http://schemas.openxmlformats.org/officeDocument/2006/relationships/tags" Target="../tags/tag48.xml" /><Relationship Id="rId24" Type="http://schemas.openxmlformats.org/officeDocument/2006/relationships/slideMaster" Target="../slideMasters/slideMaster2.xml" /><Relationship Id="rId3" Type="http://schemas.openxmlformats.org/officeDocument/2006/relationships/tags" Target="../tags/tag34.xml" /><Relationship Id="rId4" Type="http://schemas.openxmlformats.org/officeDocument/2006/relationships/image" Target="../media/image10.png" /><Relationship Id="rId5" Type="http://schemas.openxmlformats.org/officeDocument/2006/relationships/tags" Target="../tags/tag35.xml" /><Relationship Id="rId6" Type="http://schemas.openxmlformats.org/officeDocument/2006/relationships/image" Target="../media/image8.png" /><Relationship Id="rId7" Type="http://schemas.openxmlformats.org/officeDocument/2006/relationships/tags" Target="../tags/tag36.xml" /><Relationship Id="rId8" Type="http://schemas.openxmlformats.org/officeDocument/2006/relationships/image" Target="../media/image13.png" /><Relationship Id="rId9" Type="http://schemas.openxmlformats.org/officeDocument/2006/relationships/tags" Target="../tags/tag37.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0.png" /><Relationship Id="rId10" Type="http://schemas.openxmlformats.org/officeDocument/2006/relationships/tags" Target="../tags/tag55.xml" /><Relationship Id="rId11" Type="http://schemas.openxmlformats.org/officeDocument/2006/relationships/tags" Target="../tags/tag56.xml" /><Relationship Id="rId12" Type="http://schemas.openxmlformats.org/officeDocument/2006/relationships/tags" Target="../tags/tag57.xml" /><Relationship Id="rId13" Type="http://schemas.openxmlformats.org/officeDocument/2006/relationships/tags" Target="../tags/tag58.xml" /><Relationship Id="rId14" Type="http://schemas.openxmlformats.org/officeDocument/2006/relationships/tags" Target="../tags/tag59.xml" /><Relationship Id="rId15" Type="http://schemas.openxmlformats.org/officeDocument/2006/relationships/slideMaster" Target="../slideMasters/slideMaster2.xml" /><Relationship Id="rId2" Type="http://schemas.openxmlformats.org/officeDocument/2006/relationships/tags" Target="../tags/tag49.xml" /><Relationship Id="rId3" Type="http://schemas.openxmlformats.org/officeDocument/2006/relationships/image" Target="../media/image11.png" /><Relationship Id="rId4" Type="http://schemas.openxmlformats.org/officeDocument/2006/relationships/tags" Target="../tags/tag50.xml" /><Relationship Id="rId5" Type="http://schemas.openxmlformats.org/officeDocument/2006/relationships/image" Target="../media/image12.png" /><Relationship Id="rId6" Type="http://schemas.openxmlformats.org/officeDocument/2006/relationships/tags" Target="../tags/tag51.xml" /><Relationship Id="rId7" Type="http://schemas.openxmlformats.org/officeDocument/2006/relationships/tags" Target="../tags/tag52.xml" /><Relationship Id="rId8" Type="http://schemas.openxmlformats.org/officeDocument/2006/relationships/tags" Target="../tags/tag53.xml" /><Relationship Id="rId9" Type="http://schemas.openxmlformats.org/officeDocument/2006/relationships/tags" Target="../tags/tag54.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0.png" /><Relationship Id="rId10" Type="http://schemas.openxmlformats.org/officeDocument/2006/relationships/tags" Target="../tags/tag66.xml" /><Relationship Id="rId11" Type="http://schemas.openxmlformats.org/officeDocument/2006/relationships/tags" Target="../tags/tag67.xml" /><Relationship Id="rId12" Type="http://schemas.openxmlformats.org/officeDocument/2006/relationships/tags" Target="../tags/tag68.xml" /><Relationship Id="rId13" Type="http://schemas.openxmlformats.org/officeDocument/2006/relationships/tags" Target="../tags/tag69.xml" /><Relationship Id="rId14" Type="http://schemas.openxmlformats.org/officeDocument/2006/relationships/tags" Target="../tags/tag70.xml" /><Relationship Id="rId15" Type="http://schemas.openxmlformats.org/officeDocument/2006/relationships/tags" Target="../tags/tag71.xml" /><Relationship Id="rId16" Type="http://schemas.openxmlformats.org/officeDocument/2006/relationships/tags" Target="../tags/tag72.xml" /><Relationship Id="rId17" Type="http://schemas.openxmlformats.org/officeDocument/2006/relationships/slideMaster" Target="../slideMasters/slideMaster2.xml" /><Relationship Id="rId2" Type="http://schemas.openxmlformats.org/officeDocument/2006/relationships/tags" Target="../tags/tag60.xml" /><Relationship Id="rId3" Type="http://schemas.openxmlformats.org/officeDocument/2006/relationships/image" Target="../media/image11.png" /><Relationship Id="rId4" Type="http://schemas.openxmlformats.org/officeDocument/2006/relationships/tags" Target="../tags/tag61.xml" /><Relationship Id="rId5" Type="http://schemas.openxmlformats.org/officeDocument/2006/relationships/image" Target="../media/image12.png" /><Relationship Id="rId6" Type="http://schemas.openxmlformats.org/officeDocument/2006/relationships/tags" Target="../tags/tag62.xml" /><Relationship Id="rId7" Type="http://schemas.openxmlformats.org/officeDocument/2006/relationships/tags" Target="../tags/tag63.xml" /><Relationship Id="rId8" Type="http://schemas.openxmlformats.org/officeDocument/2006/relationships/tags" Target="../tags/tag64.xml" /><Relationship Id="rId9" Type="http://schemas.openxmlformats.org/officeDocument/2006/relationships/tags" Target="../tags/tag65.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73.xml" /><Relationship Id="rId10" Type="http://schemas.openxmlformats.org/officeDocument/2006/relationships/image" Target="../media/image12.png" /><Relationship Id="rId11" Type="http://schemas.openxmlformats.org/officeDocument/2006/relationships/tags" Target="../tags/tag80.xml" /><Relationship Id="rId12" Type="http://schemas.openxmlformats.org/officeDocument/2006/relationships/tags" Target="../tags/tag81.xml" /><Relationship Id="rId13" Type="http://schemas.openxmlformats.org/officeDocument/2006/relationships/tags" Target="../tags/tag82.xml" /><Relationship Id="rId14" Type="http://schemas.openxmlformats.org/officeDocument/2006/relationships/tags" Target="../tags/tag83.xml" /><Relationship Id="rId15" Type="http://schemas.openxmlformats.org/officeDocument/2006/relationships/tags" Target="../tags/tag84.xml" /><Relationship Id="rId16" Type="http://schemas.openxmlformats.org/officeDocument/2006/relationships/slideMaster" Target="../slideMasters/slideMaster2.xml" /><Relationship Id="rId2" Type="http://schemas.openxmlformats.org/officeDocument/2006/relationships/tags" Target="../tags/tag74.xml" /><Relationship Id="rId3" Type="http://schemas.openxmlformats.org/officeDocument/2006/relationships/image" Target="../media/image11.png" /><Relationship Id="rId4" Type="http://schemas.openxmlformats.org/officeDocument/2006/relationships/tags" Target="../tags/tag75.xml" /><Relationship Id="rId5" Type="http://schemas.openxmlformats.org/officeDocument/2006/relationships/tags" Target="../tags/tag76.xml" /><Relationship Id="rId6" Type="http://schemas.openxmlformats.org/officeDocument/2006/relationships/tags" Target="../tags/tag77.xml" /><Relationship Id="rId7" Type="http://schemas.openxmlformats.org/officeDocument/2006/relationships/tags" Target="../tags/tag78.xml" /><Relationship Id="rId8" Type="http://schemas.openxmlformats.org/officeDocument/2006/relationships/image" Target="../media/image17.png" /><Relationship Id="rId9" Type="http://schemas.openxmlformats.org/officeDocument/2006/relationships/tags" Target="../tags/tag7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85.xml" /><Relationship Id="rId2" Type="http://schemas.openxmlformats.org/officeDocument/2006/relationships/tags" Target="../tags/tag86.xml" /><Relationship Id="rId3" Type="http://schemas.openxmlformats.org/officeDocument/2006/relationships/tags" Target="../tags/tag87.xml" /><Relationship Id="rId4"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0.png" /><Relationship Id="rId10" Type="http://schemas.openxmlformats.org/officeDocument/2006/relationships/tags" Target="../tags/tag94.xml" /><Relationship Id="rId11" Type="http://schemas.openxmlformats.org/officeDocument/2006/relationships/tags" Target="../tags/tag95.xml" /><Relationship Id="rId12" Type="http://schemas.openxmlformats.org/officeDocument/2006/relationships/tags" Target="../tags/tag96.xml" /><Relationship Id="rId13" Type="http://schemas.openxmlformats.org/officeDocument/2006/relationships/tags" Target="../tags/tag97.xml" /><Relationship Id="rId14" Type="http://schemas.openxmlformats.org/officeDocument/2006/relationships/tags" Target="../tags/tag98.xml" /><Relationship Id="rId15" Type="http://schemas.openxmlformats.org/officeDocument/2006/relationships/slideMaster" Target="../slideMasters/slideMaster2.xml" /><Relationship Id="rId2" Type="http://schemas.openxmlformats.org/officeDocument/2006/relationships/tags" Target="../tags/tag88.xml" /><Relationship Id="rId3" Type="http://schemas.openxmlformats.org/officeDocument/2006/relationships/image" Target="../media/image11.png" /><Relationship Id="rId4" Type="http://schemas.openxmlformats.org/officeDocument/2006/relationships/tags" Target="../tags/tag89.xml" /><Relationship Id="rId5" Type="http://schemas.openxmlformats.org/officeDocument/2006/relationships/image" Target="../media/image12.png" /><Relationship Id="rId6" Type="http://schemas.openxmlformats.org/officeDocument/2006/relationships/tags" Target="../tags/tag90.xml" /><Relationship Id="rId7" Type="http://schemas.openxmlformats.org/officeDocument/2006/relationships/tags" Target="../tags/tag91.xml" /><Relationship Id="rId8" Type="http://schemas.openxmlformats.org/officeDocument/2006/relationships/tags" Target="../tags/tag92.xml" /><Relationship Id="rId9" Type="http://schemas.openxmlformats.org/officeDocument/2006/relationships/tags" Target="../tags/tag93.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0.png" /><Relationship Id="rId10" Type="http://schemas.openxmlformats.org/officeDocument/2006/relationships/tags" Target="../tags/tag105.xml" /><Relationship Id="rId11" Type="http://schemas.openxmlformats.org/officeDocument/2006/relationships/tags" Target="../tags/tag106.xml" /><Relationship Id="rId12" Type="http://schemas.openxmlformats.org/officeDocument/2006/relationships/tags" Target="../tags/tag107.xml" /><Relationship Id="rId13" Type="http://schemas.openxmlformats.org/officeDocument/2006/relationships/tags" Target="../tags/tag108.xml" /><Relationship Id="rId14" Type="http://schemas.openxmlformats.org/officeDocument/2006/relationships/slideMaster" Target="../slideMasters/slideMaster2.xml" /><Relationship Id="rId2" Type="http://schemas.openxmlformats.org/officeDocument/2006/relationships/tags" Target="../tags/tag99.xml" /><Relationship Id="rId3" Type="http://schemas.openxmlformats.org/officeDocument/2006/relationships/image" Target="../media/image11.png" /><Relationship Id="rId4" Type="http://schemas.openxmlformats.org/officeDocument/2006/relationships/tags" Target="../tags/tag100.xml" /><Relationship Id="rId5" Type="http://schemas.openxmlformats.org/officeDocument/2006/relationships/image" Target="../media/image12.png" /><Relationship Id="rId6" Type="http://schemas.openxmlformats.org/officeDocument/2006/relationships/tags" Target="../tags/tag101.xml" /><Relationship Id="rId7" Type="http://schemas.openxmlformats.org/officeDocument/2006/relationships/tags" Target="../tags/tag102.xml" /><Relationship Id="rId8" Type="http://schemas.openxmlformats.org/officeDocument/2006/relationships/tags" Target="../tags/tag103.xml" /><Relationship Id="rId9" Type="http://schemas.openxmlformats.org/officeDocument/2006/relationships/tags" Target="../tags/tag104.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0.png" /><Relationship Id="rId10" Type="http://schemas.openxmlformats.org/officeDocument/2006/relationships/tags" Target="../tags/tag115.xml" /><Relationship Id="rId11" Type="http://schemas.openxmlformats.org/officeDocument/2006/relationships/tags" Target="../tags/tag116.xml" /><Relationship Id="rId12" Type="http://schemas.openxmlformats.org/officeDocument/2006/relationships/tags" Target="../tags/tag117.xml" /><Relationship Id="rId13" Type="http://schemas.openxmlformats.org/officeDocument/2006/relationships/slideMaster" Target="../slideMasters/slideMaster2.xml" /><Relationship Id="rId2" Type="http://schemas.openxmlformats.org/officeDocument/2006/relationships/tags" Target="../tags/tag109.xml" /><Relationship Id="rId3" Type="http://schemas.openxmlformats.org/officeDocument/2006/relationships/image" Target="../media/image11.png" /><Relationship Id="rId4" Type="http://schemas.openxmlformats.org/officeDocument/2006/relationships/tags" Target="../tags/tag110.xml" /><Relationship Id="rId5" Type="http://schemas.openxmlformats.org/officeDocument/2006/relationships/image" Target="../media/image12.png" /><Relationship Id="rId6" Type="http://schemas.openxmlformats.org/officeDocument/2006/relationships/tags" Target="../tags/tag111.xml" /><Relationship Id="rId7" Type="http://schemas.openxmlformats.org/officeDocument/2006/relationships/tags" Target="../tags/tag112.xml" /><Relationship Id="rId8" Type="http://schemas.openxmlformats.org/officeDocument/2006/relationships/tags" Target="../tags/tag113.xml" /><Relationship Id="rId9" Type="http://schemas.openxmlformats.org/officeDocument/2006/relationships/tags" Target="../tags/tag114.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18.xml" /><Relationship Id="rId10" Type="http://schemas.openxmlformats.org/officeDocument/2006/relationships/image" Target="../media/image14.png" /><Relationship Id="rId11" Type="http://schemas.openxmlformats.org/officeDocument/2006/relationships/tags" Target="../tags/tag124.xml" /><Relationship Id="rId12" Type="http://schemas.openxmlformats.org/officeDocument/2006/relationships/tags" Target="../tags/tag125.xml" /><Relationship Id="rId13" Type="http://schemas.openxmlformats.org/officeDocument/2006/relationships/tags" Target="../tags/tag126.xml" /><Relationship Id="rId14" Type="http://schemas.openxmlformats.org/officeDocument/2006/relationships/tags" Target="../tags/tag127.xml" /><Relationship Id="rId15" Type="http://schemas.openxmlformats.org/officeDocument/2006/relationships/image" Target="../media/image15.png" /><Relationship Id="rId16" Type="http://schemas.openxmlformats.org/officeDocument/2006/relationships/tags" Target="../tags/tag128.xml" /><Relationship Id="rId17" Type="http://schemas.openxmlformats.org/officeDocument/2006/relationships/image" Target="../media/image16.png" /><Relationship Id="rId18" Type="http://schemas.openxmlformats.org/officeDocument/2006/relationships/tags" Target="../tags/tag129.xml" /><Relationship Id="rId19" Type="http://schemas.openxmlformats.org/officeDocument/2006/relationships/tags" Target="../tags/tag130.xml" /><Relationship Id="rId2" Type="http://schemas.openxmlformats.org/officeDocument/2006/relationships/tags" Target="../tags/tag119.xml" /><Relationship Id="rId20" Type="http://schemas.openxmlformats.org/officeDocument/2006/relationships/tags" Target="../tags/tag131.xml" /><Relationship Id="rId21" Type="http://schemas.openxmlformats.org/officeDocument/2006/relationships/tags" Target="../tags/tag132.xml" /><Relationship Id="rId22" Type="http://schemas.openxmlformats.org/officeDocument/2006/relationships/tags" Target="../tags/tag133.xml" /><Relationship Id="rId23" Type="http://schemas.openxmlformats.org/officeDocument/2006/relationships/tags" Target="../tags/tag134.xml" /><Relationship Id="rId24" Type="http://schemas.openxmlformats.org/officeDocument/2006/relationships/slideMaster" Target="../slideMasters/slideMaster2.xml" /><Relationship Id="rId3" Type="http://schemas.openxmlformats.org/officeDocument/2006/relationships/tags" Target="../tags/tag120.xml" /><Relationship Id="rId4" Type="http://schemas.openxmlformats.org/officeDocument/2006/relationships/image" Target="../media/image10.png" /><Relationship Id="rId5" Type="http://schemas.openxmlformats.org/officeDocument/2006/relationships/tags" Target="../tags/tag121.xml" /><Relationship Id="rId6" Type="http://schemas.openxmlformats.org/officeDocument/2006/relationships/image" Target="../media/image8.png" /><Relationship Id="rId7" Type="http://schemas.openxmlformats.org/officeDocument/2006/relationships/tags" Target="../tags/tag122.xml" /><Relationship Id="rId8" Type="http://schemas.openxmlformats.org/officeDocument/2006/relationships/image" Target="../media/image13.png" /><Relationship Id="rId9" Type="http://schemas.openxmlformats.org/officeDocument/2006/relationships/tags" Target="../tags/tag123.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35.xml" /><Relationship Id="rId10" Type="http://schemas.openxmlformats.org/officeDocument/2006/relationships/tags" Target="../tags/tag141.xml" /><Relationship Id="rId11" Type="http://schemas.openxmlformats.org/officeDocument/2006/relationships/tags" Target="../tags/tag142.xml" /><Relationship Id="rId12" Type="http://schemas.openxmlformats.org/officeDocument/2006/relationships/tags" Target="../tags/tag143.xml" /><Relationship Id="rId13" Type="http://schemas.openxmlformats.org/officeDocument/2006/relationships/tags" Target="../tags/tag144.xml" /><Relationship Id="rId14" Type="http://schemas.openxmlformats.org/officeDocument/2006/relationships/tags" Target="../tags/tag145.xml" /><Relationship Id="rId15" Type="http://schemas.openxmlformats.org/officeDocument/2006/relationships/slideMaster" Target="../slideMasters/slideMaster2.xml" /><Relationship Id="rId2" Type="http://schemas.openxmlformats.org/officeDocument/2006/relationships/image" Target="../media/image10.png"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image" Target="../media/image11.png" /><Relationship Id="rId6" Type="http://schemas.openxmlformats.org/officeDocument/2006/relationships/tags" Target="../tags/tag138.xml" /><Relationship Id="rId7" Type="http://schemas.openxmlformats.org/officeDocument/2006/relationships/image" Target="../media/image12.png" /><Relationship Id="rId8" Type="http://schemas.openxmlformats.org/officeDocument/2006/relationships/tags" Target="../tags/tag139.xml" /><Relationship Id="rId9" Type="http://schemas.openxmlformats.org/officeDocument/2006/relationships/tags" Target="../tags/tag140.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46.xml" /><Relationship Id="rId10" Type="http://schemas.openxmlformats.org/officeDocument/2006/relationships/tags" Target="../tags/tag154.xml" /><Relationship Id="rId11" Type="http://schemas.openxmlformats.org/officeDocument/2006/relationships/slideMaster" Target="../slideMasters/slideMaster2.xml" /><Relationship Id="rId2" Type="http://schemas.openxmlformats.org/officeDocument/2006/relationships/tags" Target="../tags/tag147.xml" /><Relationship Id="rId3" Type="http://schemas.openxmlformats.org/officeDocument/2006/relationships/image" Target="../media/image10.png" /><Relationship Id="rId4" Type="http://schemas.openxmlformats.org/officeDocument/2006/relationships/tags" Target="../tags/tag148.xml" /><Relationship Id="rId5" Type="http://schemas.openxmlformats.org/officeDocument/2006/relationships/tags" Target="../tags/tag149.xml" /><Relationship Id="rId6" Type="http://schemas.openxmlformats.org/officeDocument/2006/relationships/tags" Target="../tags/tag150.xml" /><Relationship Id="rId7" Type="http://schemas.openxmlformats.org/officeDocument/2006/relationships/tags" Target="../tags/tag151.xml" /><Relationship Id="rId8" Type="http://schemas.openxmlformats.org/officeDocument/2006/relationships/tags" Target="../tags/tag152.xml" /><Relationship Id="rId9" Type="http://schemas.openxmlformats.org/officeDocument/2006/relationships/tags" Target="../tags/tag153.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55.xml" /><Relationship Id="rId10" Type="http://schemas.openxmlformats.org/officeDocument/2006/relationships/tags" Target="../tags/tag161.xml" /><Relationship Id="rId11" Type="http://schemas.openxmlformats.org/officeDocument/2006/relationships/tags" Target="../tags/tag162.xml" /><Relationship Id="rId12" Type="http://schemas.openxmlformats.org/officeDocument/2006/relationships/tags" Target="../tags/tag163.xml" /><Relationship Id="rId13" Type="http://schemas.openxmlformats.org/officeDocument/2006/relationships/tags" Target="../tags/tag164.xml" /><Relationship Id="rId14" Type="http://schemas.openxmlformats.org/officeDocument/2006/relationships/tags" Target="../tags/tag165.xml" /><Relationship Id="rId15" Type="http://schemas.openxmlformats.org/officeDocument/2006/relationships/tags" Target="../tags/tag166.xml" /><Relationship Id="rId16" Type="http://schemas.openxmlformats.org/officeDocument/2006/relationships/tags" Target="../tags/tag167.xml" /><Relationship Id="rId17" Type="http://schemas.openxmlformats.org/officeDocument/2006/relationships/tags" Target="../tags/tag168.xml" /><Relationship Id="rId18" Type="http://schemas.openxmlformats.org/officeDocument/2006/relationships/slideMaster" Target="../slideMasters/slideMaster2.xml" /><Relationship Id="rId2" Type="http://schemas.openxmlformats.org/officeDocument/2006/relationships/tags" Target="../tags/tag156.xml" /><Relationship Id="rId3" Type="http://schemas.openxmlformats.org/officeDocument/2006/relationships/image" Target="../media/image10.png" /><Relationship Id="rId4" Type="http://schemas.openxmlformats.org/officeDocument/2006/relationships/tags" Target="../tags/tag157.xml" /><Relationship Id="rId5" Type="http://schemas.openxmlformats.org/officeDocument/2006/relationships/tags" Target="../tags/tag158.xml" /><Relationship Id="rId6" Type="http://schemas.openxmlformats.org/officeDocument/2006/relationships/image" Target="../media/image11.png" /><Relationship Id="rId7" Type="http://schemas.openxmlformats.org/officeDocument/2006/relationships/tags" Target="../tags/tag159.xml" /><Relationship Id="rId8" Type="http://schemas.openxmlformats.org/officeDocument/2006/relationships/image" Target="../media/image12.png" /><Relationship Id="rId9" Type="http://schemas.openxmlformats.org/officeDocument/2006/relationships/tags" Target="../tags/tag160.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69.xml" /><Relationship Id="rId10" Type="http://schemas.openxmlformats.org/officeDocument/2006/relationships/tags" Target="../tags/tag175.xml" /><Relationship Id="rId11" Type="http://schemas.openxmlformats.org/officeDocument/2006/relationships/tags" Target="../tags/tag176.xml" /><Relationship Id="rId12" Type="http://schemas.openxmlformats.org/officeDocument/2006/relationships/tags" Target="../tags/tag177.xml" /><Relationship Id="rId13" Type="http://schemas.openxmlformats.org/officeDocument/2006/relationships/tags" Target="../tags/tag178.xml" /><Relationship Id="rId14" Type="http://schemas.openxmlformats.org/officeDocument/2006/relationships/tags" Target="../tags/tag179.xml" /><Relationship Id="rId15" Type="http://schemas.openxmlformats.org/officeDocument/2006/relationships/tags" Target="../tags/tag180.xml" /><Relationship Id="rId16" Type="http://schemas.openxmlformats.org/officeDocument/2006/relationships/tags" Target="../tags/tag181.xml" /><Relationship Id="rId17" Type="http://schemas.openxmlformats.org/officeDocument/2006/relationships/tags" Target="../tags/tag182.xml" /><Relationship Id="rId18" Type="http://schemas.openxmlformats.org/officeDocument/2006/relationships/slideMaster" Target="../slideMasters/slideMaster2.xml" /><Relationship Id="rId2" Type="http://schemas.openxmlformats.org/officeDocument/2006/relationships/tags" Target="../tags/tag170.xml" /><Relationship Id="rId3" Type="http://schemas.openxmlformats.org/officeDocument/2006/relationships/image" Target="../media/image10.png" /><Relationship Id="rId4" Type="http://schemas.openxmlformats.org/officeDocument/2006/relationships/tags" Target="../tags/tag171.xml" /><Relationship Id="rId5" Type="http://schemas.openxmlformats.org/officeDocument/2006/relationships/tags" Target="../tags/tag172.xml" /><Relationship Id="rId6" Type="http://schemas.openxmlformats.org/officeDocument/2006/relationships/image" Target="../media/image11.png" /><Relationship Id="rId7" Type="http://schemas.openxmlformats.org/officeDocument/2006/relationships/tags" Target="../tags/tag173.xml" /><Relationship Id="rId8" Type="http://schemas.openxmlformats.org/officeDocument/2006/relationships/image" Target="../media/image12.png" /><Relationship Id="rId9" Type="http://schemas.openxmlformats.org/officeDocument/2006/relationships/tags" Target="../tags/tag174.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83.xml" /><Relationship Id="rId10" Type="http://schemas.openxmlformats.org/officeDocument/2006/relationships/tags" Target="../tags/tag189.xml" /><Relationship Id="rId11" Type="http://schemas.openxmlformats.org/officeDocument/2006/relationships/tags" Target="../tags/tag190.xml" /><Relationship Id="rId12" Type="http://schemas.openxmlformats.org/officeDocument/2006/relationships/tags" Target="../tags/tag191.xml" /><Relationship Id="rId13" Type="http://schemas.openxmlformats.org/officeDocument/2006/relationships/tags" Target="../tags/tag192.xml" /><Relationship Id="rId14" Type="http://schemas.openxmlformats.org/officeDocument/2006/relationships/tags" Target="../tags/tag193.xml" /><Relationship Id="rId15" Type="http://schemas.openxmlformats.org/officeDocument/2006/relationships/tags" Target="../tags/tag194.xml" /><Relationship Id="rId16" Type="http://schemas.openxmlformats.org/officeDocument/2006/relationships/tags" Target="../tags/tag195.xml" /><Relationship Id="rId17" Type="http://schemas.openxmlformats.org/officeDocument/2006/relationships/tags" Target="../tags/tag196.xml" /><Relationship Id="rId18" Type="http://schemas.openxmlformats.org/officeDocument/2006/relationships/slideMaster" Target="../slideMasters/slideMaster2.xml" /><Relationship Id="rId2" Type="http://schemas.openxmlformats.org/officeDocument/2006/relationships/tags" Target="../tags/tag184.xml" /><Relationship Id="rId3" Type="http://schemas.openxmlformats.org/officeDocument/2006/relationships/image" Target="../media/image10.png" /><Relationship Id="rId4" Type="http://schemas.openxmlformats.org/officeDocument/2006/relationships/tags" Target="../tags/tag185.xml" /><Relationship Id="rId5" Type="http://schemas.openxmlformats.org/officeDocument/2006/relationships/tags" Target="../tags/tag186.xml" /><Relationship Id="rId6" Type="http://schemas.openxmlformats.org/officeDocument/2006/relationships/image" Target="../media/image11.png" /><Relationship Id="rId7" Type="http://schemas.openxmlformats.org/officeDocument/2006/relationships/tags" Target="../tags/tag187.xml" /><Relationship Id="rId8" Type="http://schemas.openxmlformats.org/officeDocument/2006/relationships/image" Target="../media/image12.png" /><Relationship Id="rId9" Type="http://schemas.openxmlformats.org/officeDocument/2006/relationships/tags" Target="../tags/tag188.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97.xml" /><Relationship Id="rId10" Type="http://schemas.openxmlformats.org/officeDocument/2006/relationships/tags" Target="../tags/tag203.xml" /><Relationship Id="rId11" Type="http://schemas.openxmlformats.org/officeDocument/2006/relationships/tags" Target="../tags/tag204.xml" /><Relationship Id="rId12" Type="http://schemas.openxmlformats.org/officeDocument/2006/relationships/tags" Target="../tags/tag205.xml" /><Relationship Id="rId13" Type="http://schemas.openxmlformats.org/officeDocument/2006/relationships/tags" Target="../tags/tag206.xml" /><Relationship Id="rId14" Type="http://schemas.openxmlformats.org/officeDocument/2006/relationships/tags" Target="../tags/tag207.xml" /><Relationship Id="rId15" Type="http://schemas.openxmlformats.org/officeDocument/2006/relationships/tags" Target="../tags/tag208.xml" /><Relationship Id="rId16" Type="http://schemas.openxmlformats.org/officeDocument/2006/relationships/tags" Target="../tags/tag209.xml" /><Relationship Id="rId17" Type="http://schemas.openxmlformats.org/officeDocument/2006/relationships/tags" Target="../tags/tag210.xml" /><Relationship Id="rId18" Type="http://schemas.openxmlformats.org/officeDocument/2006/relationships/tags" Target="../tags/tag211.xml" /><Relationship Id="rId19" Type="http://schemas.openxmlformats.org/officeDocument/2006/relationships/slideMaster" Target="../slideMasters/slideMaster2.xml" /><Relationship Id="rId2" Type="http://schemas.openxmlformats.org/officeDocument/2006/relationships/tags" Target="../tags/tag198.xml" /><Relationship Id="rId3" Type="http://schemas.openxmlformats.org/officeDocument/2006/relationships/image" Target="../media/image10.png" /><Relationship Id="rId4" Type="http://schemas.openxmlformats.org/officeDocument/2006/relationships/tags" Target="../tags/tag199.xml" /><Relationship Id="rId5" Type="http://schemas.openxmlformats.org/officeDocument/2006/relationships/image" Target="../media/image11.png" /><Relationship Id="rId6" Type="http://schemas.openxmlformats.org/officeDocument/2006/relationships/tags" Target="../tags/tag200.xml" /><Relationship Id="rId7" Type="http://schemas.openxmlformats.org/officeDocument/2006/relationships/image" Target="../media/image12.png" /><Relationship Id="rId8" Type="http://schemas.openxmlformats.org/officeDocument/2006/relationships/tags" Target="../tags/tag201.xml" /><Relationship Id="rId9" Type="http://schemas.openxmlformats.org/officeDocument/2006/relationships/tags" Target="../tags/tag202.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212.xml" /><Relationship Id="rId10" Type="http://schemas.openxmlformats.org/officeDocument/2006/relationships/tags" Target="../tags/tag220.xml" /><Relationship Id="rId11" Type="http://schemas.openxmlformats.org/officeDocument/2006/relationships/slideMaster" Target="../slideMasters/slideMaster2.xml" /><Relationship Id="rId2" Type="http://schemas.openxmlformats.org/officeDocument/2006/relationships/tags" Target="../tags/tag213.xml" /><Relationship Id="rId3" Type="http://schemas.openxmlformats.org/officeDocument/2006/relationships/image" Target="../media/image10.png" /><Relationship Id="rId4" Type="http://schemas.openxmlformats.org/officeDocument/2006/relationships/tags" Target="../tags/tag214.xml" /><Relationship Id="rId5" Type="http://schemas.openxmlformats.org/officeDocument/2006/relationships/tags" Target="../tags/tag215.xml" /><Relationship Id="rId6" Type="http://schemas.openxmlformats.org/officeDocument/2006/relationships/tags" Target="../tags/tag216.xml" /><Relationship Id="rId7" Type="http://schemas.openxmlformats.org/officeDocument/2006/relationships/tags" Target="../tags/tag217.xml" /><Relationship Id="rId8" Type="http://schemas.openxmlformats.org/officeDocument/2006/relationships/tags" Target="../tags/tag218.xml" /><Relationship Id="rId9" Type="http://schemas.openxmlformats.org/officeDocument/2006/relationships/tags" Target="../tags/tag219.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456797-DDC5-49FA-9D4C-41DF48D1DA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D767D3-2118-47DB-8A84-8949DE081E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E5F7B0F-F498-485A-9218-65BC0F48D1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84D673D-8300-40FE-9224-C7755A7EF61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A457BB-6A9C-4A66-BEEE-F0187156D1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1DBAC7-BCDE-43C7-864D-6491A2E0CFA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29C17F5-823D-4114-9F68-94EDE88C56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B10CD35-5B7F-4A10-8500-781C48F585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7B669A-2B70-4957-BE6C-E1850E2569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8C8D5C-9E94-49B7-9AF5-07D6244B1F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416B06-A710-4683-8649-E2E4676337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幻灯片">
    <p:bg>
      <p:bgPr>
        <a:solidFill>
          <a:schemeClr val="tx2"/>
        </a:solidFill>
        <a:effectLst/>
      </p:bgPr>
    </p:bg>
    <p:spTree>
      <p:nvGrpSpPr>
        <p:cNvPr id="1" name=""/>
        <p:cNvGrpSpPr/>
        <p:nvPr/>
      </p:nvGrpSpPr>
      <p:grpSpPr>
        <a:xfrm>
          <a:off x="0" y="0"/>
          <a:ext cx="0" cy="0"/>
        </a:xfrm>
      </p:grpSpPr>
      <p:pic>
        <p:nvPicPr>
          <p:cNvPr id="13" name="图片 12" descr="4"/>
          <p:cNvPicPr>
            <a:picLocks noChangeAspect="1"/>
          </p:cNvPicPr>
          <p:nvPr>
            <p:custDataLst>
              <p:tags r:id="rId2"/>
            </p:custDataLst>
          </p:nvPr>
        </p:nvPicPr>
        <p:blipFill>
          <a:blip r:embed="rId1"/>
          <a:stretch>
            <a:fillRect/>
          </a:stretch>
        </p:blipFill>
        <p:spPr>
          <a:xfrm rot="13260000">
            <a:off x="2778443" y="-1502410"/>
            <a:ext cx="2713196" cy="4262120"/>
          </a:xfrm>
          <a:custGeom>
            <a:gdLst>
              <a:gd name="connsiteX0" fmla="*/ 3617595 w 3617595"/>
              <a:gd name="connsiteY0" fmla="*/ 1413996 h 4262120"/>
              <a:gd name="connsiteX1" fmla="*/ 341203 w 3617595"/>
              <a:gd name="connsiteY1" fmla="*/ 4262120 h 4262120"/>
              <a:gd name="connsiteX2" fmla="*/ 0 w 3617595"/>
              <a:gd name="connsiteY2" fmla="*/ 4262120 h 4262120"/>
              <a:gd name="connsiteX3" fmla="*/ 0 w 3617595"/>
              <a:gd name="connsiteY3" fmla="*/ 0 h 4262120"/>
              <a:gd name="connsiteX4" fmla="*/ 3617595 w 3617595"/>
              <a:gd name="connsiteY4" fmla="*/ 0 h 4262120"/>
              <a:gd name="connsiteX5" fmla="*/ 3617595 w 3617595"/>
              <a:gd name="connsiteY5" fmla="*/ 4262120 h 4262120"/>
              <a:gd name="connsiteX6" fmla="*/ 3598761 w 3617595"/>
              <a:gd name="connsiteY6" fmla="*/ 4262120 h 4262120"/>
              <a:gd name="connsiteX7" fmla="*/ 3617595 w 3617595"/>
              <a:gd name="connsiteY7" fmla="*/ 4245748 h 426212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17595" h="4262120">
                <a:moveTo>
                  <a:pt x="3617595" y="1413996"/>
                </a:moveTo>
                <a:lnTo>
                  <a:pt x="341203" y="4262120"/>
                </a:lnTo>
                <a:lnTo>
                  <a:pt x="0" y="4262120"/>
                </a:lnTo>
                <a:lnTo>
                  <a:pt x="0" y="0"/>
                </a:lnTo>
                <a:lnTo>
                  <a:pt x="3617595" y="0"/>
                </a:lnTo>
                <a:close/>
                <a:moveTo>
                  <a:pt x="3617595" y="4262120"/>
                </a:moveTo>
                <a:lnTo>
                  <a:pt x="3598761" y="4262120"/>
                </a:lnTo>
                <a:lnTo>
                  <a:pt x="3617595" y="4245748"/>
                </a:lnTo>
                <a:close/>
              </a:path>
            </a:pathLst>
          </a:custGeom>
          <a:ln>
            <a:noFill/>
          </a:ln>
        </p:spPr>
      </p:pic>
      <p:grpSp>
        <p:nvGrpSpPr>
          <p:cNvPr id="3" name="组合 2"/>
          <p:cNvGrpSpPr/>
          <p:nvPr>
            <p:custDataLst>
              <p:tags r:id="rId3"/>
            </p:custDataLst>
          </p:nvPr>
        </p:nvGrpSpPr>
        <p:grpSpPr>
          <a:xfrm>
            <a:off x="-117157" y="-17144"/>
            <a:ext cx="9714071" cy="8042910"/>
            <a:chOff x="-246" y="-27"/>
            <a:chExt cx="20397" cy="12666"/>
          </a:xfrm>
        </p:grpSpPr>
        <p:pic>
          <p:nvPicPr>
            <p:cNvPr id="9" name="图片 8" descr="3"/>
            <p:cNvPicPr>
              <a:picLocks noChangeAspect="1"/>
            </p:cNvPicPr>
            <p:nvPr>
              <p:custDataLst>
                <p:tags r:id="rId5"/>
              </p:custDataLst>
            </p:nvPr>
          </p:nvPicPr>
          <p:blipFill>
            <a:blip r:embed="rId4"/>
            <a:stretch>
              <a:fillRect/>
            </a:stretch>
          </p:blipFill>
          <p:spPr>
            <a:xfrm>
              <a:off x="0" y="-27"/>
              <a:ext cx="5085" cy="4913"/>
            </a:xfrm>
            <a:prstGeom prst="rect">
              <a:avLst/>
            </a:prstGeom>
          </p:spPr>
        </p:pic>
        <p:pic>
          <p:nvPicPr>
            <p:cNvPr id="12" name="图片 11" descr="6"/>
            <p:cNvPicPr>
              <a:picLocks noChangeAspect="1"/>
            </p:cNvPicPr>
            <p:nvPr>
              <p:custDataLst>
                <p:tags r:id="rId7"/>
              </p:custDataLst>
            </p:nvPr>
          </p:nvPicPr>
          <p:blipFill>
            <a:blip r:embed="rId6"/>
            <a:stretch>
              <a:fillRect/>
            </a:stretch>
          </p:blipFill>
          <p:spPr>
            <a:xfrm>
              <a:off x="13897" y="4867"/>
              <a:ext cx="6255" cy="6712"/>
            </a:xfrm>
            <a:prstGeom prst="rect">
              <a:avLst/>
            </a:prstGeom>
          </p:spPr>
        </p:pic>
        <p:pic>
          <p:nvPicPr>
            <p:cNvPr id="7" name="图片 6" descr="1"/>
            <p:cNvPicPr>
              <a:picLocks noChangeAspect="1"/>
            </p:cNvPicPr>
            <p:nvPr>
              <p:custDataLst>
                <p:tags r:id="rId9"/>
              </p:custDataLst>
            </p:nvPr>
          </p:nvPicPr>
          <p:blipFill>
            <a:blip r:embed="rId8"/>
            <a:stretch>
              <a:fillRect/>
            </a:stretch>
          </p:blipFill>
          <p:spPr>
            <a:xfrm>
              <a:off x="12468" y="-27"/>
              <a:ext cx="6711" cy="4947"/>
            </a:xfrm>
            <a:prstGeom prst="rect">
              <a:avLst/>
            </a:prstGeom>
          </p:spPr>
        </p:pic>
        <p:pic>
          <p:nvPicPr>
            <p:cNvPr id="8" name="图片 7" descr="2"/>
            <p:cNvPicPr>
              <a:picLocks noChangeAspect="1"/>
            </p:cNvPicPr>
            <p:nvPr>
              <p:custDataLst>
                <p:tags r:id="rId11"/>
              </p:custDataLst>
            </p:nvPr>
          </p:nvPicPr>
          <p:blipFill>
            <a:blip r:embed="rId10"/>
            <a:stretch>
              <a:fillRect/>
            </a:stretch>
          </p:blipFill>
          <p:spPr>
            <a:xfrm>
              <a:off x="-246" y="4867"/>
              <a:ext cx="6034" cy="5948"/>
            </a:xfrm>
            <a:prstGeom prst="rect">
              <a:avLst/>
            </a:prstGeom>
          </p:spPr>
        </p:pic>
        <p:pic>
          <p:nvPicPr>
            <p:cNvPr id="15" name="图片 14" descr="4"/>
            <p:cNvPicPr>
              <a:picLocks noChangeAspect="1"/>
            </p:cNvPicPr>
            <p:nvPr>
              <p:custDataLst>
                <p:tags r:id="rId12"/>
              </p:custDataLst>
            </p:nvPr>
          </p:nvPicPr>
          <p:blipFill>
            <a:blip r:embed="rId1"/>
            <a:stretch>
              <a:fillRect/>
            </a:stretch>
          </p:blipFill>
          <p:spPr>
            <a:xfrm rot="1800000">
              <a:off x="8685" y="5927"/>
              <a:ext cx="5697" cy="6712"/>
            </a:xfrm>
            <a:custGeom>
              <a:gdLst>
                <a:gd name="connsiteX0" fmla="*/ 0 w 3617595"/>
                <a:gd name="connsiteY0" fmla="*/ 0 h 4262120"/>
                <a:gd name="connsiteX1" fmla="*/ 3617595 w 3617595"/>
                <a:gd name="connsiteY1" fmla="*/ 0 h 4262120"/>
                <a:gd name="connsiteX2" fmla="*/ 3617595 w 3617595"/>
                <a:gd name="connsiteY2" fmla="*/ 2199068 h 4262120"/>
                <a:gd name="connsiteX3" fmla="*/ 44283 w 3617595"/>
                <a:gd name="connsiteY3" fmla="*/ 4262120 h 4262120"/>
                <a:gd name="connsiteX4" fmla="*/ 0 w 3617595"/>
                <a:gd name="connsiteY4" fmla="*/ 4262120 h 4262120"/>
              </a:gdLst>
              <a:cxnLst>
                <a:cxn ang="0">
                  <a:pos x="connsiteX0" y="connsiteY0"/>
                </a:cxn>
                <a:cxn ang="0">
                  <a:pos x="connsiteX1" y="connsiteY1"/>
                </a:cxn>
                <a:cxn ang="0">
                  <a:pos x="connsiteX2" y="connsiteY2"/>
                </a:cxn>
                <a:cxn ang="0">
                  <a:pos x="connsiteX3" y="connsiteY3"/>
                </a:cxn>
                <a:cxn ang="0">
                  <a:pos x="connsiteX4" y="connsiteY4"/>
                </a:cxn>
              </a:cxnLst>
              <a:rect l="l" t="t" r="r" b="b"/>
              <a:pathLst>
                <a:path w="3617595" h="4262120">
                  <a:moveTo>
                    <a:pt x="0" y="0"/>
                  </a:moveTo>
                  <a:lnTo>
                    <a:pt x="3617595" y="0"/>
                  </a:lnTo>
                  <a:lnTo>
                    <a:pt x="3617595" y="2199068"/>
                  </a:lnTo>
                  <a:lnTo>
                    <a:pt x="44283" y="4262120"/>
                  </a:lnTo>
                  <a:lnTo>
                    <a:pt x="0" y="4262120"/>
                  </a:lnTo>
                  <a:close/>
                </a:path>
              </a:pathLst>
            </a:custGeom>
          </p:spPr>
        </p:pic>
        <p:pic>
          <p:nvPicPr>
            <p:cNvPr id="11" name="图片 10" descr="5"/>
            <p:cNvPicPr>
              <a:picLocks noChangeAspect="1"/>
            </p:cNvPicPr>
            <p:nvPr>
              <p:custDataLst>
                <p:tags r:id="rId14"/>
              </p:custDataLst>
            </p:nvPr>
          </p:nvPicPr>
          <p:blipFill>
            <a:blip r:embed="rId13"/>
            <a:stretch>
              <a:fillRect/>
            </a:stretch>
          </p:blipFill>
          <p:spPr>
            <a:xfrm rot="2700000">
              <a:off x="5337" y="8209"/>
              <a:ext cx="2171" cy="2434"/>
            </a:xfrm>
            <a:prstGeom prst="rect">
              <a:avLst/>
            </a:prstGeom>
          </p:spPr>
        </p:pic>
        <p:pic>
          <p:nvPicPr>
            <p:cNvPr id="25" name="图片 24"/>
            <p:cNvPicPr>
              <a:picLocks noChangeAspect="1"/>
            </p:cNvPicPr>
            <p:nvPr>
              <p:custDataLst>
                <p:tags r:id="rId16"/>
              </p:custDataLst>
            </p:nvPr>
          </p:nvPicPr>
          <p:blipFill>
            <a:blip r:embed="rId15"/>
            <a:stretch>
              <a:fillRect/>
            </a:stretch>
          </p:blipFill>
          <p:spPr>
            <a:xfrm>
              <a:off x="1485" y="5377"/>
              <a:ext cx="5557" cy="4595"/>
            </a:xfrm>
            <a:prstGeom prst="rect">
              <a:avLst/>
            </a:prstGeom>
          </p:spPr>
        </p:pic>
        <p:pic>
          <p:nvPicPr>
            <p:cNvPr id="26" name="图片 25"/>
            <p:cNvPicPr>
              <a:picLocks noChangeAspect="1"/>
            </p:cNvPicPr>
            <p:nvPr>
              <p:custDataLst>
                <p:tags r:id="rId17"/>
              </p:custDataLst>
            </p:nvPr>
          </p:nvPicPr>
          <p:blipFill>
            <a:blip r:embed="rId15"/>
            <a:stretch>
              <a:fillRect/>
            </a:stretch>
          </p:blipFill>
          <p:spPr>
            <a:xfrm>
              <a:off x="11327" y="782"/>
              <a:ext cx="5557" cy="4595"/>
            </a:xfrm>
            <a:prstGeom prst="rect">
              <a:avLst/>
            </a:prstGeom>
          </p:spPr>
        </p:pic>
        <p:pic>
          <p:nvPicPr>
            <p:cNvPr id="27" name="图片 26"/>
            <p:cNvPicPr>
              <a:picLocks noChangeAspect="1"/>
            </p:cNvPicPr>
            <p:nvPr>
              <p:custDataLst>
                <p:tags r:id="rId18"/>
              </p:custDataLst>
            </p:nvPr>
          </p:nvPicPr>
          <p:blipFill>
            <a:blip r:embed="rId15"/>
            <a:stretch>
              <a:fillRect/>
            </a:stretch>
          </p:blipFill>
          <p:spPr>
            <a:xfrm>
              <a:off x="2518" y="782"/>
              <a:ext cx="5557" cy="4595"/>
            </a:xfrm>
            <a:prstGeom prst="rect">
              <a:avLst/>
            </a:prstGeom>
          </p:spPr>
        </p:pic>
        <p:pic>
          <p:nvPicPr>
            <p:cNvPr id="28" name="图片 27"/>
            <p:cNvPicPr>
              <a:picLocks noChangeAspect="1"/>
            </p:cNvPicPr>
            <p:nvPr>
              <p:custDataLst>
                <p:tags r:id="rId19"/>
              </p:custDataLst>
            </p:nvPr>
          </p:nvPicPr>
          <p:blipFill>
            <a:blip r:embed="rId15"/>
            <a:stretch>
              <a:fillRect/>
            </a:stretch>
          </p:blipFill>
          <p:spPr>
            <a:xfrm>
              <a:off x="7042" y="6918"/>
              <a:ext cx="5557" cy="4595"/>
            </a:xfrm>
            <a:prstGeom prst="rect">
              <a:avLst/>
            </a:prstGeom>
          </p:spPr>
        </p:pic>
        <p:pic>
          <p:nvPicPr>
            <p:cNvPr id="23" name="图片 22"/>
            <p:cNvPicPr>
              <a:picLocks noChangeAspect="1"/>
            </p:cNvPicPr>
            <p:nvPr>
              <p:custDataLst>
                <p:tags r:id="rId21"/>
              </p:custDataLst>
            </p:nvPr>
          </p:nvPicPr>
          <p:blipFill>
            <a:blip r:embed="rId20"/>
            <a:stretch>
              <a:fillRect/>
            </a:stretch>
          </p:blipFill>
          <p:spPr>
            <a:xfrm>
              <a:off x="1485" y="4131"/>
              <a:ext cx="647" cy="538"/>
            </a:xfrm>
            <a:prstGeom prst="rect">
              <a:avLst/>
            </a:prstGeom>
          </p:spPr>
        </p:pic>
        <p:pic>
          <p:nvPicPr>
            <p:cNvPr id="24" name="图片 23"/>
            <p:cNvPicPr>
              <a:picLocks noChangeAspect="1"/>
            </p:cNvPicPr>
            <p:nvPr>
              <p:custDataLst>
                <p:tags r:id="rId23"/>
              </p:custDataLst>
            </p:nvPr>
          </p:nvPicPr>
          <p:blipFill>
            <a:blip r:embed="rId22"/>
            <a:stretch>
              <a:fillRect/>
            </a:stretch>
          </p:blipFill>
          <p:spPr>
            <a:xfrm>
              <a:off x="16884" y="4229"/>
              <a:ext cx="743" cy="741"/>
            </a:xfrm>
            <a:prstGeom prst="rect">
              <a:avLst/>
            </a:prstGeom>
          </p:spPr>
        </p:pic>
      </p:grpSp>
      <p:sp>
        <p:nvSpPr>
          <p:cNvPr id="20" name="标题 19"/>
          <p:cNvSpPr>
            <a:spLocks noGrp="1"/>
          </p:cNvSpPr>
          <p:nvPr>
            <p:ph type="ctrTitle" hasCustomPrompt="1"/>
            <p:custDataLst>
              <p:tags r:id="rId24"/>
            </p:custDataLst>
          </p:nvPr>
        </p:nvSpPr>
        <p:spPr>
          <a:xfrm>
            <a:off x="1698300" y="2196000"/>
            <a:ext cx="5748300" cy="1324800"/>
          </a:xfrm>
        </p:spPr>
        <p:txBody>
          <a:bodyPr anchor="b">
            <a:normAutofit/>
          </a:bodyPr>
          <a:lstStyle>
            <a:lvl1pPr algn="ctr">
              <a:defRPr sz="7200" b="1" u="none" strike="noStrike" kern="1200" cap="none" spc="200" normalizeH="0" baseline="0">
                <a:solidFill>
                  <a:schemeClr val="tx1">
                    <a:lumMod val="85000"/>
                    <a:lumOff val="15000"/>
                  </a:schemeClr>
                </a:solidFill>
                <a:uFillTx/>
                <a:latin typeface="Arial" pitchFamily="34" charset="0"/>
                <a:ea typeface="汉仪旗黑-85S"/>
              </a:defRPr>
            </a:lvl1pPr>
          </a:lstStyle>
          <a:p>
            <a:r>
              <a:rPr lang="zh-CN" altLang="en-US"/>
              <a:t>编辑标题</a:t>
            </a:r>
            <a:endParaRPr lang="zh-CN" altLang="en-US"/>
          </a:p>
        </p:txBody>
      </p:sp>
      <p:sp>
        <p:nvSpPr>
          <p:cNvPr id="29" name="副标题 2"/>
          <p:cNvSpPr>
            <a:spLocks noGrp="1"/>
          </p:cNvSpPr>
          <p:nvPr>
            <p:ph type="subTitle" idx="1" hasCustomPrompt="1"/>
            <p:custDataLst>
              <p:tags r:id="rId25"/>
            </p:custDataLst>
          </p:nvPr>
        </p:nvSpPr>
        <p:spPr>
          <a:xfrm>
            <a:off x="3531600" y="3542400"/>
            <a:ext cx="2081700" cy="453600"/>
          </a:xfrm>
        </p:spPr>
        <p:txBody>
          <a:bodyPr>
            <a:normAutofit/>
          </a:bodyPr>
          <a:lstStyle>
            <a:lvl1pPr marL="0" indent="0" algn="ctr">
              <a:buNone/>
              <a:defRPr sz="1620" baseline="0">
                <a:solidFill>
                  <a:schemeClr val="tx1">
                    <a:lumMod val="85000"/>
                    <a:lumOff val="15000"/>
                  </a:schemeClr>
                </a:solidFill>
                <a:latin typeface="Arial" pitchFamily="34" charset="0"/>
              </a:defRPr>
            </a:lvl1pPr>
            <a:lvl2pPr marL="411480" indent="0" algn="ctr">
              <a:buNone/>
              <a:defRPr sz="1800"/>
            </a:lvl2pPr>
            <a:lvl3pPr marL="822960" indent="0" algn="ctr">
              <a:buNone/>
              <a:defRPr sz="1620"/>
            </a:lvl3pPr>
            <a:lvl4pPr marL="1234440" indent="0" algn="ctr">
              <a:buNone/>
              <a:defRPr sz="1440"/>
            </a:lvl4pPr>
            <a:lvl5pPr marL="1645920" indent="0" algn="ctr">
              <a:buNone/>
              <a:defRPr sz="1440"/>
            </a:lvl5pPr>
            <a:lvl6pPr marL="2057400" indent="0" algn="ctr">
              <a:buNone/>
              <a:defRPr sz="1440"/>
            </a:lvl6pPr>
            <a:lvl7pPr marL="2468880" indent="0" algn="ctr">
              <a:buNone/>
              <a:defRPr sz="1440"/>
            </a:lvl7pPr>
            <a:lvl8pPr marL="2880360" indent="0" algn="ctr">
              <a:buNone/>
              <a:defRPr sz="1440"/>
            </a:lvl8pPr>
            <a:lvl9pPr marL="3291840" indent="0" algn="ctr">
              <a:buNone/>
              <a:defRPr sz="1440"/>
            </a:lvl9pPr>
          </a:lstStyle>
          <a:p>
            <a:r>
              <a:rPr lang="zh-CN" altLang="en-US"/>
              <a:t>单击此处编辑副标题</a:t>
            </a:r>
            <a:endParaRPr lang="zh-CN" altLang="en-US"/>
          </a:p>
        </p:txBody>
      </p:sp>
      <p:sp>
        <p:nvSpPr>
          <p:cNvPr id="4" name="日期占位符 3"/>
          <p:cNvSpPr>
            <a:spLocks noGrp="1"/>
          </p:cNvSpPr>
          <p:nvPr>
            <p:ph type="dt" sz="half" idx="10"/>
            <p:custDataLst>
              <p:tags r:id="rId26"/>
            </p:custDataLst>
          </p:nvPr>
        </p:nvSpPr>
        <p:spPr/>
        <p:txBody>
          <a:bodyPr/>
          <a:lstStyle>
            <a:lvl1pPr>
              <a:defRPr baseline="0">
                <a:latin typeface="Arial" pitchFamily="34" charset="0"/>
              </a:defRPr>
            </a:lvl1pPr>
          </a:lstStyle>
          <a:p>
            <a:fld id="{82F288E0-7875-42C4-84C8-98DBBD3BF4D2}" type="datetimeFigureOut">
              <a:rPr lang="zh-CN" altLang="en-US" smtClean="0"/>
              <a:t/>
            </a:fld>
            <a:endParaRPr lang="zh-CN" altLang="en-US"/>
          </a:p>
        </p:txBody>
      </p:sp>
      <p:sp>
        <p:nvSpPr>
          <p:cNvPr id="5" name="页脚占位符 4"/>
          <p:cNvSpPr>
            <a:spLocks noGrp="1"/>
          </p:cNvSpPr>
          <p:nvPr>
            <p:ph type="ftr" sz="quarter" idx="11"/>
            <p:custDataLst>
              <p:tags r:id="rId27"/>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28"/>
            </p:custDataLst>
          </p:nvPr>
        </p:nvSpPr>
        <p:spPr/>
        <p:txBody>
          <a:bodyPr/>
          <a:lstStyle>
            <a:lvl1pPr>
              <a:defRPr baseline="0">
                <a:latin typeface="Arial" pitchFamily="34" charset="0"/>
              </a:defRPr>
            </a:lvl1pPr>
          </a:lstStyle>
          <a:p>
            <a:fld id="{7D9BB5D0-35E4-459D-AEF3-FE4D7C45CC19}" type="slidenum">
              <a:rPr lang="zh-CN" altLang="en-US" smtClean="0"/>
              <a:t/>
            </a:fld>
            <a:endParaRPr lang="zh-CN" altLang="en-US"/>
          </a:p>
        </p:txBody>
      </p:sp>
      <p:sp>
        <p:nvSpPr>
          <p:cNvPr id="10" name="文本占位符 9"/>
          <p:cNvSpPr>
            <a:spLocks noGrp="1"/>
          </p:cNvSpPr>
          <p:nvPr>
            <p:ph type="body" sz="quarter" idx="13" hasCustomPrompt="1"/>
            <p:custDataLst>
              <p:tags r:id="rId29"/>
            </p:custDataLst>
          </p:nvPr>
        </p:nvSpPr>
        <p:spPr>
          <a:xfrm>
            <a:off x="2613600" y="4356000"/>
            <a:ext cx="1660500" cy="374400"/>
          </a:xfrm>
        </p:spPr>
        <p:txBody>
          <a:bodyPr/>
          <a:lstStyle>
            <a:lvl1pPr marL="0" indent="0" eaLnBrk="1" fontAlgn="auto" latinLnBrk="0" hangingPunct="1">
              <a:lnSpc>
                <a:spcPct val="120000"/>
              </a:lnSpc>
              <a:buNone/>
              <a:defRPr sz="1350">
                <a:solidFill>
                  <a:schemeClr val="tx1">
                    <a:lumMod val="85000"/>
                    <a:lumOff val="15000"/>
                  </a:schemeClr>
                </a:solidFill>
              </a:defRPr>
            </a:lvl1pPr>
            <a:lvl2pPr marL="411480" indent="0">
              <a:buNone/>
              <a:defRPr/>
            </a:lvl2pPr>
            <a:lvl3pPr marL="822960" indent="0">
              <a:buNone/>
              <a:defRPr/>
            </a:lvl3pPr>
            <a:lvl4pPr marL="1234440" indent="0">
              <a:buNone/>
              <a:defRPr/>
            </a:lvl4pPr>
            <a:lvl5pPr marL="1645920" indent="0">
              <a:buNone/>
              <a:defRPr/>
            </a:lvl5pPr>
          </a:lstStyle>
          <a:p>
            <a:pPr lvl="0"/>
            <a:r>
              <a:rPr lang="zh-CN" altLang="en-US"/>
              <a:t>编辑文本</a:t>
            </a:r>
            <a:endParaRPr lang="zh-CN" altLang="en-US"/>
          </a:p>
        </p:txBody>
      </p:sp>
      <p:sp>
        <p:nvSpPr>
          <p:cNvPr id="16" name="文本占位符 15"/>
          <p:cNvSpPr>
            <a:spLocks noGrp="1"/>
          </p:cNvSpPr>
          <p:nvPr>
            <p:ph type="body" sz="quarter" idx="14" hasCustomPrompt="1"/>
            <p:custDataLst>
              <p:tags r:id="rId30"/>
            </p:custDataLst>
          </p:nvPr>
        </p:nvSpPr>
        <p:spPr>
          <a:xfrm>
            <a:off x="5029200" y="4356000"/>
            <a:ext cx="1459706" cy="374400"/>
          </a:xfrm>
        </p:spPr>
        <p:txBody>
          <a:bodyPr/>
          <a:lstStyle>
            <a:lvl1pPr marL="0" indent="0" algn="r" eaLnBrk="1" fontAlgn="auto" latinLnBrk="0" hangingPunct="1">
              <a:lnSpc>
                <a:spcPct val="120000"/>
              </a:lnSpc>
              <a:buNone/>
              <a:defRPr sz="1350">
                <a:solidFill>
                  <a:schemeClr val="tx1">
                    <a:lumMod val="85000"/>
                    <a:lumOff val="15000"/>
                  </a:schemeClr>
                </a:solidFill>
              </a:defRPr>
            </a:lvl1pPr>
            <a:lvl2pPr marL="411480" indent="0">
              <a:buNone/>
              <a:defRPr/>
            </a:lvl2pPr>
            <a:lvl3pPr marL="822960" indent="0">
              <a:buNone/>
              <a:defRPr/>
            </a:lvl3pPr>
            <a:lvl4pPr marL="1234440" indent="0">
              <a:buNone/>
              <a:defRPr/>
            </a:lvl4pPr>
            <a:lvl5pPr marL="1645920" indent="0">
              <a:buNone/>
              <a:defRPr/>
            </a:lvl5pPr>
          </a:lstStyle>
          <a:p>
            <a:pPr lvl="0"/>
            <a:r>
              <a:rPr lang="zh-CN" altLang="en-US"/>
              <a:t>编辑文本</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bg>
      <p:bgPr>
        <a:solidFill>
          <a:schemeClr val="tx2"/>
        </a:solidFill>
        <a:effectLst/>
      </p:bgPr>
    </p:bg>
    <p:spTree>
      <p:nvGrpSpPr>
        <p:cNvPr id="1" name=""/>
        <p:cNvGrpSpPr/>
        <p:nvPr/>
      </p:nvGrpSpPr>
      <p:grpSpPr>
        <a:xfrm>
          <a:off x="0" y="0"/>
          <a:ext cx="0" cy="0"/>
        </a:xfrm>
      </p:grpSpPr>
      <p:pic>
        <p:nvPicPr>
          <p:cNvPr id="19" name="图片 18"/>
          <p:cNvPicPr>
            <a:picLocks noChangeAspect="1"/>
          </p:cNvPicPr>
          <p:nvPr>
            <p:custDataLst>
              <p:tags r:id="rId2"/>
            </p:custDataLst>
          </p:nvPr>
        </p:nvPicPr>
        <p:blipFill>
          <a:blip r:embed="rId1"/>
          <a:stretch>
            <a:fillRect/>
          </a:stretch>
        </p:blipFill>
        <p:spPr>
          <a:xfrm rot="10800000">
            <a:off x="6956584" y="4060190"/>
            <a:ext cx="2187893" cy="2820035"/>
          </a:xfrm>
          <a:prstGeom prst="rect">
            <a:avLst/>
          </a:prstGeom>
        </p:spPr>
      </p:pic>
      <p:pic>
        <p:nvPicPr>
          <p:cNvPr id="21" name="图片 20"/>
          <p:cNvPicPr>
            <a:picLocks noChangeAspect="1"/>
          </p:cNvPicPr>
          <p:nvPr>
            <p:custDataLst>
              <p:tags r:id="rId4"/>
            </p:custDataLst>
          </p:nvPr>
        </p:nvPicPr>
        <p:blipFill>
          <a:blip r:embed="rId3"/>
          <a:stretch>
            <a:fillRect/>
          </a:stretch>
        </p:blipFill>
        <p:spPr>
          <a:xfrm>
            <a:off x="5576888" y="194310"/>
            <a:ext cx="3019901" cy="2770505"/>
          </a:xfrm>
          <a:prstGeom prst="rect">
            <a:avLst/>
          </a:prstGeom>
        </p:spPr>
      </p:pic>
      <p:pic>
        <p:nvPicPr>
          <p:cNvPr id="22" name="图片 21"/>
          <p:cNvPicPr>
            <a:picLocks noChangeAspect="1"/>
          </p:cNvPicPr>
          <p:nvPr>
            <p:custDataLst>
              <p:tags r:id="rId6"/>
            </p:custDataLst>
          </p:nvPr>
        </p:nvPicPr>
        <p:blipFill>
          <a:blip r:embed="rId5"/>
          <a:stretch>
            <a:fillRect/>
          </a:stretch>
        </p:blipFill>
        <p:spPr>
          <a:xfrm>
            <a:off x="8596789" y="2273300"/>
            <a:ext cx="403860" cy="447040"/>
          </a:xfrm>
          <a:prstGeom prst="rect">
            <a:avLst/>
          </a:prstGeom>
        </p:spPr>
      </p:pic>
      <p:pic>
        <p:nvPicPr>
          <p:cNvPr id="23" name="图片 22"/>
          <p:cNvPicPr>
            <a:picLocks noChangeAspect="1"/>
          </p:cNvPicPr>
          <p:nvPr>
            <p:custDataLst>
              <p:tags r:id="rId7"/>
            </p:custDataLst>
          </p:nvPr>
        </p:nvPicPr>
        <p:blipFill>
          <a:blip r:embed="rId3"/>
          <a:stretch>
            <a:fillRect/>
          </a:stretch>
        </p:blipFill>
        <p:spPr>
          <a:xfrm>
            <a:off x="547211" y="2496820"/>
            <a:ext cx="3019901" cy="2770505"/>
          </a:xfrm>
          <a:prstGeom prst="rect">
            <a:avLst/>
          </a:prstGeom>
        </p:spPr>
      </p:pic>
      <p:pic>
        <p:nvPicPr>
          <p:cNvPr id="24" name="图片 23"/>
          <p:cNvPicPr>
            <a:picLocks noChangeAspect="1"/>
          </p:cNvPicPr>
          <p:nvPr>
            <p:custDataLst>
              <p:tags r:id="rId8"/>
            </p:custDataLst>
          </p:nvPr>
        </p:nvPicPr>
        <p:blipFill>
          <a:blip r:embed="rId5"/>
          <a:stretch>
            <a:fillRect/>
          </a:stretch>
        </p:blipFill>
        <p:spPr>
          <a:xfrm rot="19800000">
            <a:off x="280988" y="5380355"/>
            <a:ext cx="403860" cy="447040"/>
          </a:xfrm>
          <a:prstGeom prst="rect">
            <a:avLst/>
          </a:prstGeom>
        </p:spPr>
      </p:pic>
      <p:sp>
        <p:nvSpPr>
          <p:cNvPr id="2" name="标题 1"/>
          <p:cNvSpPr>
            <a:spLocks noGrp="1"/>
          </p:cNvSpPr>
          <p:nvPr>
            <p:ph type="title"/>
            <p:custDataLst>
              <p:tags r:id="rId9"/>
            </p:custDataLst>
          </p:nvPr>
        </p:nvSpPr>
        <p:spPr>
          <a:xfrm>
            <a:off x="502412" y="443234"/>
            <a:ext cx="8139178" cy="441964"/>
          </a:xfrm>
        </p:spPr>
        <p:txBody>
          <a:bodyPr vert="horz" lIns="90000" tIns="46800" rIns="90000" bIns="46800" rtlCol="0" anchor="t" anchorCtr="0">
            <a:normAutofit/>
          </a:bodyPr>
          <a:lstStyle>
            <a:lvl1pPr marL="0" marR="0" algn="l" defTabSz="914400" rtl="0" eaLnBrk="1" fontAlgn="auto" latinLnBrk="0" hangingPunct="1">
              <a:lnSpc>
                <a:spcPct val="100000"/>
              </a:lnSpc>
              <a:buNone/>
              <a:defRPr kumimoji="0" lang="zh-CN" altLang="en-US" sz="2160" b="1" i="0" u="none" strike="noStrike" kern="1200" cap="none" spc="0" normalizeH="0" baseline="0" noProof="1">
                <a:solidFill>
                  <a:schemeClr val="bg1"/>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idx="1"/>
            <p:custDataLst>
              <p:tags r:id="rId10"/>
            </p:custDataLst>
          </p:nvPr>
        </p:nvSpPr>
        <p:spPr>
          <a:xfrm>
            <a:off x="502412" y="952508"/>
            <a:ext cx="8139178" cy="5388907"/>
          </a:xfrm>
        </p:spPr>
        <p:txBody>
          <a:bodyPr vert="horz" lIns="90000" tIns="46800" rIns="90000" bIns="46800" rtlCol="0">
            <a:normAutofit/>
          </a:bodyPr>
          <a:lstStyle>
            <a:lvl1pPr marL="205740" marR="0" lvl="0"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1pPr>
            <a:lvl2pPr marL="617220" marR="0" lvl="1" indent="-20574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2pPr>
            <a:lvl3pPr marL="1028700" marR="0" lvl="2"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3pPr>
            <a:lvl4pPr marL="1440180" marR="0" lvl="3"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4pPr>
            <a:lvl5pPr marL="1851660" marR="0" lvl="4"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日期占位符 3"/>
          <p:cNvSpPr>
            <a:spLocks noGrp="1"/>
          </p:cNvSpPr>
          <p:nvPr>
            <p:ph type="dt" sz="half" idx="10"/>
            <p:custDataLst>
              <p:tags r:id="rId11"/>
            </p:custDataLst>
          </p:nvPr>
        </p:nvSpPr>
        <p:spPr/>
        <p:txBody>
          <a:bodyPr/>
          <a:lstStyle>
            <a:lvl1pPr>
              <a:defRPr baseline="0">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2"/>
            </p:custDataLst>
          </p:nvPr>
        </p:nvSpPr>
        <p:spPr/>
        <p:txBody>
          <a:bodyPr/>
          <a:lstStyle>
            <a:lvl1pPr>
              <a:defRPr baseline="0">
                <a:latin typeface="Arial" pitchFamily="34" charset="0"/>
                <a:ea typeface="微软雅黑" panose="020b0503020204020204" pitchFamily="34" charset="-122"/>
              </a:defRPr>
            </a:lvl1pPr>
          </a:lstStyle>
          <a:p>
            <a:endParaRPr lang="zh-CN" altLang="en-US"/>
          </a:p>
        </p:txBody>
      </p:sp>
      <p:sp>
        <p:nvSpPr>
          <p:cNvPr id="6" name="灯片编号占位符 5"/>
          <p:cNvSpPr>
            <a:spLocks noGrp="1"/>
          </p:cNvSpPr>
          <p:nvPr>
            <p:ph type="sldNum" sz="quarter" idx="12"/>
            <p:custDataLst>
              <p:tags r:id="rId13"/>
            </p:custDataLst>
          </p:nvPr>
        </p:nvSpPr>
        <p:spPr/>
        <p:txBody>
          <a:bodyPr/>
          <a:lstStyle>
            <a:lvl1pPr>
              <a:defRPr baseline="0">
                <a:latin typeface="Arial" pitchFamily="34" charset="0"/>
                <a:ea typeface="微软雅黑" panose="020b0503020204020204" pitchFamily="34"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节标题">
    <p:bg>
      <p:bgPr>
        <a:solidFill>
          <a:schemeClr val="bg2"/>
        </a:solidFill>
        <a:effectLst/>
      </p:bgPr>
    </p:bg>
    <p:spTree>
      <p:nvGrpSpPr>
        <p:cNvPr id="1" name=""/>
        <p:cNvGrpSpPr/>
        <p:nvPr/>
      </p:nvGrpSpPr>
      <p:grpSpPr>
        <a:xfrm>
          <a:off x="0" y="0"/>
          <a:ext cx="0" cy="0"/>
        </a:xfrm>
      </p:grpSpPr>
      <p:sp>
        <p:nvSpPr>
          <p:cNvPr id="7" name="矩形 6"/>
          <p:cNvSpPr/>
          <p:nvPr>
            <p:custDataLst>
              <p:tags r:id="rId1"/>
            </p:custDataLst>
          </p:nvPr>
        </p:nvSpPr>
        <p:spPr>
          <a:xfrm>
            <a:off x="1153954" y="1299845"/>
            <a:ext cx="6781800" cy="421513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gn="ctr"/>
            <a:endParaRPr lang="zh-CN" altLang="en-US" sz="100" baseline="0">
              <a:latin typeface="Arial" pitchFamily="34" charset="0"/>
            </a:endParaRPr>
          </a:p>
        </p:txBody>
      </p:sp>
      <p:sp>
        <p:nvSpPr>
          <p:cNvPr id="9" name="矩形 8"/>
          <p:cNvSpPr/>
          <p:nvPr>
            <p:custDataLst>
              <p:tags r:id="rId2"/>
            </p:custDataLst>
          </p:nvPr>
        </p:nvSpPr>
        <p:spPr>
          <a:xfrm>
            <a:off x="1027271" y="1185545"/>
            <a:ext cx="7015163" cy="4467226"/>
          </a:xfrm>
          <a:prstGeom prst="rect">
            <a:avLst/>
          </a:prstGeom>
          <a:noFill/>
          <a:ln>
            <a:solidFill>
              <a:schemeClr val="accent1"/>
            </a:solidFill>
          </a:ln>
          <a:extLst>
            <a:ext uri="{909E8E84-426E-40DD-AFC4-6F175D3DCCD1}">
              <a14:hiddenFill xmlns:a14="http://schemas.microsoft.com/office/drawing/2010/main">
                <a:solidFill>
                  <a:srgbClr val="A4D5CF"/>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gn="ctr"/>
            <a:endParaRPr lang="zh-CN" altLang="en-US" sz="100" baseline="0">
              <a:latin typeface="Arial" pitchFamily="34" charset="0"/>
            </a:endParaRPr>
          </a:p>
        </p:txBody>
      </p:sp>
      <p:grpSp>
        <p:nvGrpSpPr>
          <p:cNvPr id="12" name="组合 11"/>
          <p:cNvGrpSpPr/>
          <p:nvPr>
            <p:custDataLst>
              <p:tags r:id="rId3"/>
            </p:custDataLst>
          </p:nvPr>
        </p:nvGrpSpPr>
        <p:grpSpPr>
          <a:xfrm>
            <a:off x="1027271" y="992506"/>
            <a:ext cx="7015163" cy="4659630"/>
            <a:chOff x="2157" y="1563"/>
            <a:chExt cx="14730" cy="7338"/>
          </a:xfrm>
        </p:grpSpPr>
        <p:pic>
          <p:nvPicPr>
            <p:cNvPr id="8" name="图片 7"/>
            <p:cNvPicPr>
              <a:picLocks noChangeAspect="1"/>
            </p:cNvPicPr>
            <p:nvPr>
              <p:custDataLst>
                <p:tags r:id="rId5"/>
              </p:custDataLst>
            </p:nvPr>
          </p:nvPicPr>
          <p:blipFill>
            <a:blip r:embed="rId4"/>
            <a:stretch>
              <a:fillRect/>
            </a:stretch>
          </p:blipFill>
          <p:spPr>
            <a:xfrm>
              <a:off x="2157" y="1867"/>
              <a:ext cx="4825" cy="4664"/>
            </a:xfrm>
            <a:prstGeom prst="rect">
              <a:avLst/>
            </a:prstGeom>
          </p:spPr>
        </p:pic>
        <p:pic>
          <p:nvPicPr>
            <p:cNvPr id="10" name="图片 9"/>
            <p:cNvPicPr>
              <a:picLocks noChangeAspect="1"/>
            </p:cNvPicPr>
            <p:nvPr>
              <p:custDataLst>
                <p:tags r:id="rId7"/>
              </p:custDataLst>
            </p:nvPr>
          </p:nvPicPr>
          <p:blipFill>
            <a:blip r:embed="rId6"/>
            <a:stretch>
              <a:fillRect/>
            </a:stretch>
          </p:blipFill>
          <p:spPr>
            <a:xfrm>
              <a:off x="3137" y="7049"/>
              <a:ext cx="647" cy="538"/>
            </a:xfrm>
            <a:prstGeom prst="rect">
              <a:avLst/>
            </a:prstGeom>
          </p:spPr>
        </p:pic>
        <p:pic>
          <p:nvPicPr>
            <p:cNvPr id="11" name="图片 10"/>
            <p:cNvPicPr>
              <a:picLocks noChangeAspect="1"/>
            </p:cNvPicPr>
            <p:nvPr>
              <p:custDataLst>
                <p:tags r:id="rId9"/>
              </p:custDataLst>
            </p:nvPr>
          </p:nvPicPr>
          <p:blipFill>
            <a:blip r:embed="rId8"/>
            <a:stretch>
              <a:fillRect/>
            </a:stretch>
          </p:blipFill>
          <p:spPr>
            <a:xfrm flipH="1" flipV="1">
              <a:off x="12491" y="4653"/>
              <a:ext cx="4396" cy="4249"/>
            </a:xfrm>
            <a:prstGeom prst="rect">
              <a:avLst/>
            </a:prstGeom>
          </p:spPr>
        </p:pic>
        <p:pic>
          <p:nvPicPr>
            <p:cNvPr id="27" name="图片 26"/>
            <p:cNvPicPr>
              <a:picLocks noChangeAspect="1"/>
            </p:cNvPicPr>
            <p:nvPr>
              <p:custDataLst>
                <p:tags r:id="rId11"/>
              </p:custDataLst>
            </p:nvPr>
          </p:nvPicPr>
          <p:blipFill>
            <a:blip r:embed="rId10"/>
            <a:stretch>
              <a:fillRect/>
            </a:stretch>
          </p:blipFill>
          <p:spPr>
            <a:xfrm>
              <a:off x="3880" y="4446"/>
              <a:ext cx="4513" cy="3141"/>
            </a:xfrm>
            <a:prstGeom prst="rect">
              <a:avLst/>
            </a:prstGeom>
          </p:spPr>
        </p:pic>
        <p:pic>
          <p:nvPicPr>
            <p:cNvPr id="28" name="图片 27"/>
            <p:cNvPicPr>
              <a:picLocks noChangeAspect="1"/>
            </p:cNvPicPr>
            <p:nvPr>
              <p:custDataLst>
                <p:tags r:id="rId12"/>
              </p:custDataLst>
            </p:nvPr>
          </p:nvPicPr>
          <p:blipFill>
            <a:blip r:embed="rId10"/>
            <a:stretch>
              <a:fillRect/>
            </a:stretch>
          </p:blipFill>
          <p:spPr>
            <a:xfrm>
              <a:off x="11198" y="1895"/>
              <a:ext cx="4513" cy="3141"/>
            </a:xfrm>
            <a:prstGeom prst="rect">
              <a:avLst/>
            </a:prstGeom>
          </p:spPr>
        </p:pic>
        <p:pic>
          <p:nvPicPr>
            <p:cNvPr id="29" name="图片 28"/>
            <p:cNvPicPr>
              <a:picLocks noChangeAspect="1"/>
            </p:cNvPicPr>
            <p:nvPr>
              <p:custDataLst>
                <p:tags r:id="rId13"/>
              </p:custDataLst>
            </p:nvPr>
          </p:nvPicPr>
          <p:blipFill>
            <a:blip r:embed="rId10"/>
            <a:stretch>
              <a:fillRect/>
            </a:stretch>
          </p:blipFill>
          <p:spPr>
            <a:xfrm>
              <a:off x="4183" y="1563"/>
              <a:ext cx="4513" cy="3141"/>
            </a:xfrm>
            <a:prstGeom prst="rect">
              <a:avLst/>
            </a:prstGeom>
          </p:spPr>
        </p:pic>
        <p:pic>
          <p:nvPicPr>
            <p:cNvPr id="30" name="图片 29"/>
            <p:cNvPicPr>
              <a:picLocks noChangeAspect="1"/>
            </p:cNvPicPr>
            <p:nvPr>
              <p:custDataLst>
                <p:tags r:id="rId14"/>
              </p:custDataLst>
            </p:nvPr>
          </p:nvPicPr>
          <p:blipFill>
            <a:blip r:embed="rId10"/>
            <a:stretch>
              <a:fillRect/>
            </a:stretch>
          </p:blipFill>
          <p:spPr>
            <a:xfrm>
              <a:off x="8392" y="4856"/>
              <a:ext cx="4513" cy="3141"/>
            </a:xfrm>
            <a:prstGeom prst="rect">
              <a:avLst/>
            </a:prstGeom>
          </p:spPr>
        </p:pic>
        <p:pic>
          <p:nvPicPr>
            <p:cNvPr id="26" name="图片 25"/>
            <p:cNvPicPr>
              <a:picLocks noChangeAspect="1"/>
            </p:cNvPicPr>
            <p:nvPr>
              <p:custDataLst>
                <p:tags r:id="rId16"/>
              </p:custDataLst>
            </p:nvPr>
          </p:nvPicPr>
          <p:blipFill>
            <a:blip r:embed="rId15"/>
            <a:stretch>
              <a:fillRect/>
            </a:stretch>
          </p:blipFill>
          <p:spPr>
            <a:xfrm>
              <a:off x="15849" y="3919"/>
              <a:ext cx="603" cy="507"/>
            </a:xfrm>
            <a:prstGeom prst="rect">
              <a:avLst/>
            </a:prstGeom>
          </p:spPr>
        </p:pic>
        <p:pic>
          <p:nvPicPr>
            <p:cNvPr id="31" name="图片 30"/>
            <p:cNvPicPr>
              <a:picLocks noChangeAspect="1"/>
            </p:cNvPicPr>
            <p:nvPr>
              <p:custDataLst>
                <p:tags r:id="rId18"/>
              </p:custDataLst>
            </p:nvPr>
          </p:nvPicPr>
          <p:blipFill>
            <a:blip r:embed="rId17"/>
            <a:stretch>
              <a:fillRect/>
            </a:stretch>
          </p:blipFill>
          <p:spPr>
            <a:xfrm>
              <a:off x="5670" y="2509"/>
              <a:ext cx="525" cy="368"/>
            </a:xfrm>
            <a:prstGeom prst="rect">
              <a:avLst/>
            </a:prstGeom>
          </p:spPr>
        </p:pic>
      </p:grpSp>
      <p:sp>
        <p:nvSpPr>
          <p:cNvPr id="2" name="标题 1"/>
          <p:cNvSpPr>
            <a:spLocks noGrp="1"/>
          </p:cNvSpPr>
          <p:nvPr>
            <p:ph type="title" hasCustomPrompt="1"/>
            <p:custDataLst>
              <p:tags r:id="rId19"/>
            </p:custDataLst>
          </p:nvPr>
        </p:nvSpPr>
        <p:spPr>
          <a:xfrm>
            <a:off x="2519100" y="3254400"/>
            <a:ext cx="4106700" cy="770400"/>
          </a:xfrm>
        </p:spPr>
        <p:txBody>
          <a:bodyPr anchor="b">
            <a:normAutofit/>
          </a:bodyPr>
          <a:lstStyle>
            <a:lvl1pPr algn="ctr" eaLnBrk="1" fontAlgn="auto" latinLnBrk="0" hangingPunct="1">
              <a:defRPr sz="3600" b="1" u="none" strike="noStrike" kern="1200" cap="none" spc="600" normalizeH="0" baseline="0">
                <a:solidFill>
                  <a:schemeClr val="tx1">
                    <a:lumMod val="85000"/>
                    <a:lumOff val="15000"/>
                  </a:schemeClr>
                </a:solidFill>
                <a:uFillTx/>
                <a:latin typeface="Arial" pitchFamily="34" charset="0"/>
                <a:ea typeface="汉仪旗黑-85S"/>
              </a:defRPr>
            </a:lvl1pPr>
          </a:lstStyle>
          <a:p>
            <a:r>
              <a:rPr lang="zh-CN" altLang="en-US"/>
              <a:t>单击此处编辑标题</a:t>
            </a:r>
            <a:endParaRPr lang="zh-CN" altLang="en-US"/>
          </a:p>
        </p:txBody>
      </p:sp>
      <p:sp>
        <p:nvSpPr>
          <p:cNvPr id="3" name="文本占位符 2"/>
          <p:cNvSpPr>
            <a:spLocks noGrp="1"/>
          </p:cNvSpPr>
          <p:nvPr>
            <p:ph type="body" idx="1"/>
            <p:custDataLst>
              <p:tags r:id="rId20"/>
            </p:custDataLst>
          </p:nvPr>
        </p:nvSpPr>
        <p:spPr>
          <a:xfrm>
            <a:off x="2808000" y="4064400"/>
            <a:ext cx="3528900" cy="453600"/>
          </a:xfrm>
        </p:spPr>
        <p:txBody>
          <a:bodyPr>
            <a:normAutofit/>
          </a:bodyPr>
          <a:lstStyle>
            <a:lvl1pPr marL="0" indent="0" algn="ctr" eaLnBrk="1" fontAlgn="auto" latinLnBrk="0" hangingPunct="1">
              <a:lnSpc>
                <a:spcPct val="120000"/>
              </a:lnSpc>
              <a:buNone/>
              <a:defRPr sz="1260" spc="300" baseline="0">
                <a:solidFill>
                  <a:schemeClr val="tx1">
                    <a:lumMod val="85000"/>
                    <a:lumOff val="15000"/>
                  </a:schemeClr>
                </a:solidFill>
                <a:latin typeface="Arial" pitchFamily="34" charset="0"/>
              </a:defRPr>
            </a:lvl1pPr>
            <a:lvl2pPr marL="411480" indent="0">
              <a:buNone/>
              <a:defRPr sz="1800">
                <a:solidFill>
                  <a:schemeClr val="tx1">
                    <a:tint val="75000"/>
                  </a:schemeClr>
                </a:solidFill>
              </a:defRPr>
            </a:lvl2pPr>
            <a:lvl3pPr marL="822960" indent="0">
              <a:buNone/>
              <a:defRPr sz="1620">
                <a:solidFill>
                  <a:schemeClr val="tx1">
                    <a:tint val="75000"/>
                  </a:schemeClr>
                </a:solidFill>
              </a:defRPr>
            </a:lvl3pPr>
            <a:lvl4pPr marL="1234440" indent="0">
              <a:buNone/>
              <a:defRPr sz="1440">
                <a:solidFill>
                  <a:schemeClr val="tx1">
                    <a:tint val="75000"/>
                  </a:schemeClr>
                </a:solidFill>
              </a:defRPr>
            </a:lvl4pPr>
            <a:lvl5pPr marL="1645920" indent="0">
              <a:buNone/>
              <a:defRPr sz="1440">
                <a:solidFill>
                  <a:schemeClr val="tx1">
                    <a:tint val="75000"/>
                  </a:schemeClr>
                </a:solidFill>
              </a:defRPr>
            </a:lvl5pPr>
            <a:lvl6pPr marL="2057400" indent="0">
              <a:buNone/>
              <a:defRPr sz="1440">
                <a:solidFill>
                  <a:schemeClr val="tx1">
                    <a:tint val="75000"/>
                  </a:schemeClr>
                </a:solidFill>
              </a:defRPr>
            </a:lvl6pPr>
            <a:lvl7pPr marL="2468880" indent="0">
              <a:buNone/>
              <a:defRPr sz="1440">
                <a:solidFill>
                  <a:schemeClr val="tx1">
                    <a:tint val="75000"/>
                  </a:schemeClr>
                </a:solidFill>
              </a:defRPr>
            </a:lvl7pPr>
            <a:lvl8pPr marL="2880360" indent="0">
              <a:buNone/>
              <a:defRPr sz="1440">
                <a:solidFill>
                  <a:schemeClr val="tx1">
                    <a:tint val="75000"/>
                  </a:schemeClr>
                </a:solidFill>
              </a:defRPr>
            </a:lvl8pPr>
            <a:lvl9pPr marL="3291840" indent="0">
              <a:buNone/>
              <a:defRPr sz="144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custDataLst>
              <p:tags r:id="rId21"/>
            </p:custDataLst>
          </p:nvPr>
        </p:nvSpPr>
        <p:spPr/>
        <p:txBody>
          <a:bodyPr/>
          <a:lstStyle>
            <a:lvl1pPr>
              <a:defRPr baseline="0">
                <a:latin typeface="Arial" pitchFamily="34" charset="0"/>
              </a:defRPr>
            </a:lvl1pPr>
          </a:lstStyle>
          <a:p>
            <a:fld id="{82F288E0-7875-42C4-84C8-98DBBD3BF4D2}" type="datetimeFigureOut">
              <a:rPr lang="zh-CN" altLang="en-US" smtClean="0"/>
              <a:t/>
            </a:fld>
            <a:endParaRPr lang="zh-CN" altLang="en-US"/>
          </a:p>
        </p:txBody>
      </p:sp>
      <p:sp>
        <p:nvSpPr>
          <p:cNvPr id="5" name="页脚占位符 4"/>
          <p:cNvSpPr>
            <a:spLocks noGrp="1"/>
          </p:cNvSpPr>
          <p:nvPr>
            <p:ph type="ftr" sz="quarter" idx="11"/>
            <p:custDataLst>
              <p:tags r:id="rId22"/>
            </p:custDataLst>
          </p:nvPr>
        </p:nvSpPr>
        <p:spPr/>
        <p:txBody>
          <a:bodyPr/>
          <a:lstStyle>
            <a:lvl1pPr>
              <a:defRPr baseline="0">
                <a:latin typeface="Arial" pitchFamily="34" charset="0"/>
              </a:defRPr>
            </a:lvl1pPr>
          </a:lstStyle>
          <a:p>
            <a:endParaRPr lang="zh-CN" altLang="en-US"/>
          </a:p>
        </p:txBody>
      </p:sp>
      <p:sp>
        <p:nvSpPr>
          <p:cNvPr id="6" name="灯片编号占位符 5"/>
          <p:cNvSpPr>
            <a:spLocks noGrp="1"/>
          </p:cNvSpPr>
          <p:nvPr>
            <p:ph type="sldNum" sz="quarter" idx="12"/>
            <p:custDataLst>
              <p:tags r:id="rId23"/>
            </p:custDataLst>
          </p:nvPr>
        </p:nvSpPr>
        <p:spPr/>
        <p:txBody>
          <a:bodyPr/>
          <a:lstStyle>
            <a:lvl1pPr>
              <a:defRPr baseline="0">
                <a:latin typeface="Arial" pitchFamily="34" charset="0"/>
              </a:defRPr>
            </a:lvl1pPr>
          </a:lstStyle>
          <a:p>
            <a:fld id="{7D9BB5D0-35E4-459D-AEF3-FE4D7C45CC19}"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两栏内容">
    <p:bg>
      <p:bgPr>
        <a:solidFill>
          <a:schemeClr val="tx2"/>
        </a:solidFill>
        <a:effectLst/>
      </p:bgPr>
    </p:bg>
    <p:spTree>
      <p:nvGrpSpPr>
        <p:cNvPr id="1" name=""/>
        <p:cNvGrpSpPr/>
        <p:nvPr/>
      </p:nvGrpSpPr>
      <p:grpSpPr>
        <a:xfrm>
          <a:off x="0" y="0"/>
          <a:ext cx="0" cy="0"/>
        </a:xfrm>
      </p:grpSpPr>
      <p:pic>
        <p:nvPicPr>
          <p:cNvPr id="18" name="图片 17"/>
          <p:cNvPicPr>
            <a:picLocks noChangeAspect="1"/>
          </p:cNvPicPr>
          <p:nvPr>
            <p:custDataLst>
              <p:tags r:id="rId2"/>
            </p:custDataLst>
          </p:nvPr>
        </p:nvPicPr>
        <p:blipFill>
          <a:blip r:embed="rId1"/>
          <a:stretch>
            <a:fillRect/>
          </a:stretch>
        </p:blipFill>
        <p:spPr>
          <a:xfrm rot="10800000">
            <a:off x="7104221" y="4229100"/>
            <a:ext cx="2039779" cy="2628900"/>
          </a:xfrm>
          <a:prstGeom prst="rect">
            <a:avLst/>
          </a:prstGeom>
        </p:spPr>
      </p:pic>
      <p:pic>
        <p:nvPicPr>
          <p:cNvPr id="19" name="图片 18"/>
          <p:cNvPicPr>
            <a:picLocks noChangeAspect="1"/>
          </p:cNvPicPr>
          <p:nvPr>
            <p:custDataLst>
              <p:tags r:id="rId4"/>
            </p:custDataLst>
          </p:nvPr>
        </p:nvPicPr>
        <p:blipFill>
          <a:blip r:embed="rId3"/>
          <a:stretch>
            <a:fillRect/>
          </a:stretch>
        </p:blipFill>
        <p:spPr>
          <a:xfrm>
            <a:off x="5576888" y="194310"/>
            <a:ext cx="3019901" cy="2770505"/>
          </a:xfrm>
          <a:prstGeom prst="rect">
            <a:avLst/>
          </a:prstGeom>
        </p:spPr>
      </p:pic>
      <p:pic>
        <p:nvPicPr>
          <p:cNvPr id="20" name="图片 19"/>
          <p:cNvPicPr>
            <a:picLocks noChangeAspect="1"/>
          </p:cNvPicPr>
          <p:nvPr>
            <p:custDataLst>
              <p:tags r:id="rId6"/>
            </p:custDataLst>
          </p:nvPr>
        </p:nvPicPr>
        <p:blipFill>
          <a:blip r:embed="rId5"/>
          <a:stretch>
            <a:fillRect/>
          </a:stretch>
        </p:blipFill>
        <p:spPr>
          <a:xfrm>
            <a:off x="8596789" y="2273300"/>
            <a:ext cx="403860" cy="447040"/>
          </a:xfrm>
          <a:prstGeom prst="rect">
            <a:avLst/>
          </a:prstGeom>
        </p:spPr>
      </p:pic>
      <p:pic>
        <p:nvPicPr>
          <p:cNvPr id="21" name="图片 20"/>
          <p:cNvPicPr>
            <a:picLocks noChangeAspect="1"/>
          </p:cNvPicPr>
          <p:nvPr>
            <p:custDataLst>
              <p:tags r:id="rId7"/>
            </p:custDataLst>
          </p:nvPr>
        </p:nvPicPr>
        <p:blipFill>
          <a:blip r:embed="rId3"/>
          <a:stretch>
            <a:fillRect/>
          </a:stretch>
        </p:blipFill>
        <p:spPr>
          <a:xfrm>
            <a:off x="547211" y="2496820"/>
            <a:ext cx="3019901" cy="2770505"/>
          </a:xfrm>
          <a:prstGeom prst="rect">
            <a:avLst/>
          </a:prstGeom>
        </p:spPr>
      </p:pic>
      <p:pic>
        <p:nvPicPr>
          <p:cNvPr id="22" name="图片 21"/>
          <p:cNvPicPr>
            <a:picLocks noChangeAspect="1"/>
          </p:cNvPicPr>
          <p:nvPr>
            <p:custDataLst>
              <p:tags r:id="rId8"/>
            </p:custDataLst>
          </p:nvPr>
        </p:nvPicPr>
        <p:blipFill>
          <a:blip r:embed="rId5"/>
          <a:stretch>
            <a:fillRect/>
          </a:stretch>
        </p:blipFill>
        <p:spPr>
          <a:xfrm rot="19800000">
            <a:off x="280988" y="5380355"/>
            <a:ext cx="403860" cy="447040"/>
          </a:xfrm>
          <a:prstGeom prst="rect">
            <a:avLst/>
          </a:prstGeom>
        </p:spPr>
      </p:pic>
      <p:sp>
        <p:nvSpPr>
          <p:cNvPr id="2" name="标题 1"/>
          <p:cNvSpPr>
            <a:spLocks noGrp="1"/>
          </p:cNvSpPr>
          <p:nvPr>
            <p:ph type="title"/>
            <p:custDataLst>
              <p:tags r:id="rId9"/>
            </p:custDataLst>
          </p:nvPr>
        </p:nvSpPr>
        <p:spPr>
          <a:xfrm>
            <a:off x="502412" y="443234"/>
            <a:ext cx="8139178"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160" b="1" i="0" u="none" strike="noStrike" kern="1200" cap="none" spc="0" normalizeH="0" baseline="0" noProof="1">
                <a:solidFill>
                  <a:schemeClr val="bg1"/>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内容占位符 2"/>
          <p:cNvSpPr>
            <a:spLocks noGrp="1"/>
          </p:cNvSpPr>
          <p:nvPr>
            <p:ph sz="half" idx="1"/>
            <p:custDataLst>
              <p:tags r:id="rId10"/>
            </p:custDataLst>
          </p:nvPr>
        </p:nvSpPr>
        <p:spPr>
          <a:xfrm>
            <a:off x="502448" y="952508"/>
            <a:ext cx="3962432" cy="5388907"/>
          </a:xfrm>
        </p:spPr>
        <p:txBody>
          <a:bodyPr vert="horz" lIns="101600" tIns="0" rIns="82550" bIns="0" rtlCol="0">
            <a:normAutofit/>
          </a:bodyPr>
          <a:lstStyle>
            <a:lvl1pPr marL="205740" marR="0" lvl="0"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1pPr>
            <a:lvl2pPr marL="617220" marR="0" lvl="1" indent="-20574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2pPr>
            <a:lvl3pPr marL="1028700" marR="0" lvl="2"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3pPr>
            <a:lvl4pPr marL="1440180" marR="0" lvl="3"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4pPr>
            <a:lvl5pPr marL="1851660" marR="0" lvl="4"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4" name="内容占位符 3"/>
          <p:cNvSpPr>
            <a:spLocks noGrp="1"/>
          </p:cNvSpPr>
          <p:nvPr>
            <p:ph sz="half" idx="2"/>
            <p:custDataLst>
              <p:tags r:id="rId11"/>
            </p:custDataLst>
          </p:nvPr>
        </p:nvSpPr>
        <p:spPr>
          <a:xfrm>
            <a:off x="4679158" y="952508"/>
            <a:ext cx="3962432" cy="5388907"/>
          </a:xfrm>
        </p:spPr>
        <p:txBody>
          <a:bodyPr>
            <a:normAutofit/>
          </a:bodyPr>
          <a:lstStyle>
            <a:lvl1pPr>
              <a:defRPr sz="1440" spc="0" baseline="0">
                <a:solidFill>
                  <a:schemeClr val="bg1"/>
                </a:solidFill>
                <a:latin typeface="Arial" pitchFamily="34" charset="0"/>
                <a:ea typeface="微软雅黑" panose="020b0503020204020204" pitchFamily="34" charset="-122"/>
              </a:defRPr>
            </a:lvl1pPr>
            <a:lvl2pPr>
              <a:defRPr sz="1440" spc="0" baseline="0">
                <a:solidFill>
                  <a:schemeClr val="bg1"/>
                </a:solidFill>
                <a:latin typeface="Arial" pitchFamily="34" charset="0"/>
                <a:ea typeface="微软雅黑" panose="020b0503020204020204" pitchFamily="34" charset="-122"/>
              </a:defRPr>
            </a:lvl2pPr>
            <a:lvl3pPr>
              <a:defRPr sz="1440" spc="0" baseline="0">
                <a:solidFill>
                  <a:schemeClr val="bg1"/>
                </a:solidFill>
                <a:latin typeface="Arial" pitchFamily="34" charset="0"/>
                <a:ea typeface="微软雅黑" panose="020b0503020204020204" pitchFamily="34" charset="-122"/>
              </a:defRPr>
            </a:lvl3pPr>
            <a:lvl4pPr>
              <a:defRPr sz="1440" spc="0" baseline="0">
                <a:solidFill>
                  <a:schemeClr val="bg1"/>
                </a:solidFill>
                <a:latin typeface="Arial" pitchFamily="34" charset="0"/>
                <a:ea typeface="微软雅黑" panose="020b0503020204020204" pitchFamily="34" charset="-122"/>
              </a:defRPr>
            </a:lvl4pPr>
            <a:lvl5pPr>
              <a:defRPr sz="1440" spc="0" baseline="0">
                <a:solidFill>
                  <a:schemeClr val="bg1"/>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custDataLst>
              <p:tags r:id="rId12"/>
            </p:custDataLst>
          </p:nvPr>
        </p:nvSpPr>
        <p:spPr/>
        <p:txBody>
          <a:bodyPr/>
          <a:lstStyle>
            <a:lvl1pPr>
              <a:defRPr baseline="0">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6" name="页脚占位符 5"/>
          <p:cNvSpPr>
            <a:spLocks noGrp="1"/>
          </p:cNvSpPr>
          <p:nvPr>
            <p:ph type="ftr" sz="quarter" idx="11"/>
            <p:custDataLst>
              <p:tags r:id="rId13"/>
            </p:custDataLst>
          </p:nvPr>
        </p:nvSpPr>
        <p:spPr/>
        <p:txBody>
          <a:bodyPr/>
          <a:lstStyle>
            <a:lvl1pPr>
              <a:defRPr baseline="0">
                <a:latin typeface="Arial" pitchFamily="34" charset="0"/>
                <a:ea typeface="微软雅黑" panose="020b0503020204020204" pitchFamily="34" charset="-122"/>
              </a:defRPr>
            </a:lvl1pPr>
          </a:lstStyle>
          <a:p>
            <a:endParaRPr lang="zh-CN" altLang="en-US"/>
          </a:p>
        </p:txBody>
      </p:sp>
      <p:sp>
        <p:nvSpPr>
          <p:cNvPr id="7" name="灯片编号占位符 6"/>
          <p:cNvSpPr>
            <a:spLocks noGrp="1"/>
          </p:cNvSpPr>
          <p:nvPr>
            <p:ph type="sldNum" sz="quarter" idx="12"/>
            <p:custDataLst>
              <p:tags r:id="rId14"/>
            </p:custDataLst>
          </p:nvPr>
        </p:nvSpPr>
        <p:spPr/>
        <p:txBody>
          <a:bodyPr/>
          <a:lstStyle>
            <a:lvl1pPr>
              <a:defRPr baseline="0">
                <a:latin typeface="Arial" pitchFamily="34" charset="0"/>
                <a:ea typeface="微软雅黑" panose="020b0503020204020204" pitchFamily="34"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bg>
      <p:bgPr>
        <a:solidFill>
          <a:schemeClr val="tx2"/>
        </a:solidFill>
        <a:effectLst/>
      </p:bgPr>
    </p:bg>
    <p:spTree>
      <p:nvGrpSpPr>
        <p:cNvPr id="1" name=""/>
        <p:cNvGrpSpPr/>
        <p:nvPr/>
      </p:nvGrpSpPr>
      <p:grpSpPr>
        <a:xfrm>
          <a:off x="0" y="0"/>
          <a:ext cx="0" cy="0"/>
        </a:xfrm>
      </p:grpSpPr>
      <p:pic>
        <p:nvPicPr>
          <p:cNvPr id="25" name="图片 24"/>
          <p:cNvPicPr>
            <a:picLocks noChangeAspect="1"/>
          </p:cNvPicPr>
          <p:nvPr>
            <p:custDataLst>
              <p:tags r:id="rId2"/>
            </p:custDataLst>
          </p:nvPr>
        </p:nvPicPr>
        <p:blipFill>
          <a:blip r:embed="rId1"/>
          <a:stretch>
            <a:fillRect/>
          </a:stretch>
        </p:blipFill>
        <p:spPr>
          <a:xfrm rot="10800000">
            <a:off x="6940868" y="4018915"/>
            <a:ext cx="2203133" cy="2839085"/>
          </a:xfrm>
          <a:prstGeom prst="rect">
            <a:avLst/>
          </a:prstGeom>
        </p:spPr>
      </p:pic>
      <p:pic>
        <p:nvPicPr>
          <p:cNvPr id="26" name="图片 25"/>
          <p:cNvPicPr>
            <a:picLocks noChangeAspect="1"/>
          </p:cNvPicPr>
          <p:nvPr>
            <p:custDataLst>
              <p:tags r:id="rId4"/>
            </p:custDataLst>
          </p:nvPr>
        </p:nvPicPr>
        <p:blipFill>
          <a:blip r:embed="rId3"/>
          <a:stretch>
            <a:fillRect/>
          </a:stretch>
        </p:blipFill>
        <p:spPr>
          <a:xfrm>
            <a:off x="5576888" y="194310"/>
            <a:ext cx="3019901" cy="2770505"/>
          </a:xfrm>
          <a:prstGeom prst="rect">
            <a:avLst/>
          </a:prstGeom>
        </p:spPr>
      </p:pic>
      <p:pic>
        <p:nvPicPr>
          <p:cNvPr id="27" name="图片 26"/>
          <p:cNvPicPr>
            <a:picLocks noChangeAspect="1"/>
          </p:cNvPicPr>
          <p:nvPr>
            <p:custDataLst>
              <p:tags r:id="rId6"/>
            </p:custDataLst>
          </p:nvPr>
        </p:nvPicPr>
        <p:blipFill>
          <a:blip r:embed="rId5"/>
          <a:stretch>
            <a:fillRect/>
          </a:stretch>
        </p:blipFill>
        <p:spPr>
          <a:xfrm>
            <a:off x="8596789" y="2273300"/>
            <a:ext cx="403860" cy="447040"/>
          </a:xfrm>
          <a:prstGeom prst="rect">
            <a:avLst/>
          </a:prstGeom>
        </p:spPr>
      </p:pic>
      <p:pic>
        <p:nvPicPr>
          <p:cNvPr id="28" name="图片 27"/>
          <p:cNvPicPr>
            <a:picLocks noChangeAspect="1"/>
          </p:cNvPicPr>
          <p:nvPr>
            <p:custDataLst>
              <p:tags r:id="rId7"/>
            </p:custDataLst>
          </p:nvPr>
        </p:nvPicPr>
        <p:blipFill>
          <a:blip r:embed="rId3"/>
          <a:stretch>
            <a:fillRect/>
          </a:stretch>
        </p:blipFill>
        <p:spPr>
          <a:xfrm>
            <a:off x="547211" y="2496820"/>
            <a:ext cx="3019901" cy="2770505"/>
          </a:xfrm>
          <a:prstGeom prst="rect">
            <a:avLst/>
          </a:prstGeom>
        </p:spPr>
      </p:pic>
      <p:pic>
        <p:nvPicPr>
          <p:cNvPr id="29" name="图片 28"/>
          <p:cNvPicPr>
            <a:picLocks noChangeAspect="1"/>
          </p:cNvPicPr>
          <p:nvPr>
            <p:custDataLst>
              <p:tags r:id="rId8"/>
            </p:custDataLst>
          </p:nvPr>
        </p:nvPicPr>
        <p:blipFill>
          <a:blip r:embed="rId5"/>
          <a:stretch>
            <a:fillRect/>
          </a:stretch>
        </p:blipFill>
        <p:spPr>
          <a:xfrm rot="19800000">
            <a:off x="280988" y="5380355"/>
            <a:ext cx="403860" cy="447040"/>
          </a:xfrm>
          <a:prstGeom prst="rect">
            <a:avLst/>
          </a:prstGeom>
        </p:spPr>
      </p:pic>
      <p:sp>
        <p:nvSpPr>
          <p:cNvPr id="2" name="标题 1"/>
          <p:cNvSpPr>
            <a:spLocks noGrp="1"/>
          </p:cNvSpPr>
          <p:nvPr>
            <p:ph type="title"/>
            <p:custDataLst>
              <p:tags r:id="rId9"/>
            </p:custDataLst>
          </p:nvPr>
        </p:nvSpPr>
        <p:spPr>
          <a:xfrm>
            <a:off x="502412" y="443234"/>
            <a:ext cx="8139178" cy="441964"/>
          </a:xfrm>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160" b="1" i="0" u="none" strike="noStrike" kern="1200" cap="none" spc="0" normalizeH="0" baseline="0" noProof="1">
                <a:solidFill>
                  <a:schemeClr val="bg1"/>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文本占位符 2"/>
          <p:cNvSpPr>
            <a:spLocks noGrp="1"/>
          </p:cNvSpPr>
          <p:nvPr>
            <p:ph type="body" idx="1" hasCustomPrompt="1"/>
            <p:custDataLst>
              <p:tags r:id="rId10"/>
            </p:custDataLst>
          </p:nvPr>
        </p:nvSpPr>
        <p:spPr>
          <a:xfrm>
            <a:off x="502448" y="952508"/>
            <a:ext cx="3962432" cy="381004"/>
          </a:xfrm>
        </p:spPr>
        <p:txBody>
          <a:bodyPr lIns="101600" tIns="38100" rIns="76200" bIns="38100" anchor="t" anchorCtr="0">
            <a:noAutofit/>
          </a:bodyPr>
          <a:lstStyle>
            <a:lvl1pPr marL="0" indent="0" eaLnBrk="1" fontAlgn="auto" latinLnBrk="0" hangingPunct="1">
              <a:lnSpc>
                <a:spcPct val="100000"/>
              </a:lnSpc>
              <a:spcAft>
                <a:spcPct val="0"/>
              </a:spcAft>
              <a:buNone/>
              <a:defRPr sz="1800" b="0" u="none" strike="noStrike" kern="1200" cap="none" spc="0" normalizeH="0" baseline="0">
                <a:solidFill>
                  <a:schemeClr val="bg1"/>
                </a:solidFill>
                <a:uFillTx/>
                <a:latin typeface="Arial" pitchFamily="34" charset="0"/>
                <a:ea typeface="微软雅黑" panose="020b0503020204020204" pitchFamily="34" charset="-122"/>
              </a:defRPr>
            </a:lvl1pPr>
            <a:lvl2pPr marL="411480" indent="0">
              <a:buNone/>
              <a:defRPr sz="1800" b="1"/>
            </a:lvl2pPr>
            <a:lvl3pPr marL="822960" indent="0">
              <a:buNone/>
              <a:defRPr sz="1620" b="1"/>
            </a:lvl3pPr>
            <a:lvl4pPr marL="1234440" indent="0">
              <a:buNone/>
              <a:defRPr sz="1440" b="1"/>
            </a:lvl4pPr>
            <a:lvl5pPr marL="1645920" indent="0">
              <a:buNone/>
              <a:defRPr sz="1440" b="1"/>
            </a:lvl5pPr>
            <a:lvl6pPr marL="2057400" indent="0">
              <a:buNone/>
              <a:defRPr sz="1440" b="1"/>
            </a:lvl6pPr>
            <a:lvl7pPr marL="2468880" indent="0">
              <a:buNone/>
              <a:defRPr sz="1440" b="1"/>
            </a:lvl7pPr>
            <a:lvl8pPr marL="2880360" indent="0">
              <a:buNone/>
              <a:defRPr sz="1440" b="1"/>
            </a:lvl8pPr>
            <a:lvl9pPr marL="3291840" indent="0">
              <a:buNone/>
              <a:defRPr sz="1440" b="1"/>
            </a:lvl9pPr>
          </a:lstStyle>
          <a:p>
            <a:pPr lvl="0"/>
            <a:r>
              <a:rPr lang="zh-CN" altLang="en-US"/>
              <a:t>单击此处编辑文本</a:t>
            </a:r>
            <a:endParaRPr lang="zh-CN" altLang="en-US"/>
          </a:p>
        </p:txBody>
      </p:sp>
      <p:sp>
        <p:nvSpPr>
          <p:cNvPr id="4" name="内容占位符 3"/>
          <p:cNvSpPr>
            <a:spLocks noGrp="1"/>
          </p:cNvSpPr>
          <p:nvPr>
            <p:ph sz="half" idx="2"/>
            <p:custDataLst>
              <p:tags r:id="rId11"/>
            </p:custDataLst>
          </p:nvPr>
        </p:nvSpPr>
        <p:spPr>
          <a:xfrm>
            <a:off x="502444" y="1406525"/>
            <a:ext cx="3962400" cy="4934752"/>
          </a:xfrm>
        </p:spPr>
        <p:txBody>
          <a:bodyPr vert="horz" lIns="101600" tIns="0" rIns="82550" bIns="0" rtlCol="0">
            <a:noAutofit/>
          </a:bodyPr>
          <a:lstStyle>
            <a:lvl1pPr marL="205740" marR="0" lvl="0"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1pPr>
            <a:lvl2pPr marL="617220" marR="0" lvl="1" indent="-20574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2pPr>
            <a:lvl3pPr marL="1028700" marR="0" lvl="2"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3pPr>
            <a:lvl4pPr marL="1440180" marR="0" lvl="3"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4pPr>
            <a:lvl5pPr marL="1851660" marR="0" lvl="4"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5" name="文本占位符 4"/>
          <p:cNvSpPr>
            <a:spLocks noGrp="1"/>
          </p:cNvSpPr>
          <p:nvPr>
            <p:ph type="body" sz="quarter" idx="3" hasCustomPrompt="1"/>
            <p:custDataLst>
              <p:tags r:id="rId12"/>
            </p:custDataLst>
          </p:nvPr>
        </p:nvSpPr>
        <p:spPr>
          <a:xfrm>
            <a:off x="4676813" y="952508"/>
            <a:ext cx="3962432" cy="381004"/>
          </a:xfrm>
        </p:spPr>
        <p:txBody>
          <a:bodyPr vert="horz" lIns="101600" tIns="38100" rIns="76200" bIns="38100" rtlCol="0" anchor="t" anchorCtr="0">
            <a:noAutofit/>
          </a:bodyPr>
          <a:lstStyle>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180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1pPr>
            <a:lvl2pPr marL="411480" indent="0">
              <a:buNone/>
              <a:defRPr sz="1800" b="1"/>
            </a:lvl2pPr>
            <a:lvl3pPr marL="822960" indent="0">
              <a:buNone/>
              <a:defRPr sz="1620" b="1"/>
            </a:lvl3pPr>
            <a:lvl4pPr marL="1234440" indent="0">
              <a:buNone/>
              <a:defRPr sz="1440" b="1"/>
            </a:lvl4pPr>
            <a:lvl5pPr marL="1645920" indent="0">
              <a:buNone/>
              <a:defRPr sz="1440" b="1"/>
            </a:lvl5pPr>
            <a:lvl6pPr marL="2057400" indent="0">
              <a:buNone/>
              <a:defRPr sz="1440" b="1"/>
            </a:lvl6pPr>
            <a:lvl7pPr marL="2468880" indent="0">
              <a:buNone/>
              <a:defRPr sz="1440" b="1"/>
            </a:lvl7pPr>
            <a:lvl8pPr marL="2880360" indent="0">
              <a:buNone/>
              <a:defRPr sz="1440" b="1"/>
            </a:lvl8pPr>
            <a:lvl9pPr marL="3291840" indent="0">
              <a:buNone/>
              <a:defRPr sz="1440" b="1"/>
            </a:lvl9pPr>
          </a:lstStyle>
          <a:p>
            <a:pPr lvl="0"/>
            <a:r>
              <a:rPr>
                <a:sym typeface="+mn-ea"/>
              </a:rPr>
              <a:t>单击此处编辑文本</a:t>
            </a:r>
            <a:endParaRPr>
              <a:sym typeface="+mn-ea"/>
            </a:endParaRPr>
          </a:p>
        </p:txBody>
      </p:sp>
      <p:sp>
        <p:nvSpPr>
          <p:cNvPr id="6" name="内容占位符 5"/>
          <p:cNvSpPr>
            <a:spLocks noGrp="1"/>
          </p:cNvSpPr>
          <p:nvPr>
            <p:ph sz="quarter" idx="4"/>
            <p:custDataLst>
              <p:tags r:id="rId13"/>
            </p:custDataLst>
          </p:nvPr>
        </p:nvSpPr>
        <p:spPr>
          <a:xfrm>
            <a:off x="4676813" y="1406525"/>
            <a:ext cx="3962432" cy="4934752"/>
          </a:xfrm>
        </p:spPr>
        <p:txBody>
          <a:bodyPr vert="horz" lIns="101600" tIns="0" rIns="82550" bIns="0" rtlCol="0">
            <a:noAutofit/>
          </a:bodyPr>
          <a:lstStyle>
            <a:lvl1pPr marL="205740" marR="0" lvl="0"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1pPr>
            <a:lvl2pPr marL="617220" marR="0" lvl="1" indent="-20574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2pPr>
            <a:lvl3pPr marL="1028700" marR="0" lvl="2"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3pPr>
            <a:lvl4pPr marL="1440180" marR="0" lvl="3"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4pPr>
            <a:lvl5pPr marL="1851660" marR="0" lvl="4"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7" name="日期占位符 6"/>
          <p:cNvSpPr>
            <a:spLocks noGrp="1"/>
          </p:cNvSpPr>
          <p:nvPr>
            <p:ph type="dt" sz="half" idx="10"/>
            <p:custDataLst>
              <p:tags r:id="rId14"/>
            </p:custDataLst>
          </p:nvPr>
        </p:nvSpPr>
        <p:spPr/>
        <p:txBody>
          <a:bodyPr/>
          <a:lstStyle>
            <a:lvl1pPr>
              <a:defRPr baseline="0">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8" name="页脚占位符 7"/>
          <p:cNvSpPr>
            <a:spLocks noGrp="1"/>
          </p:cNvSpPr>
          <p:nvPr>
            <p:ph type="ftr" sz="quarter" idx="11"/>
            <p:custDataLst>
              <p:tags r:id="rId15"/>
            </p:custDataLst>
          </p:nvPr>
        </p:nvSpPr>
        <p:spPr/>
        <p:txBody>
          <a:bodyPr/>
          <a:lstStyle>
            <a:lvl1pPr>
              <a:defRPr baseline="0">
                <a:latin typeface="Arial" pitchFamily="34" charset="0"/>
                <a:ea typeface="微软雅黑" panose="020b0503020204020204" pitchFamily="34" charset="-122"/>
              </a:defRPr>
            </a:lvl1pPr>
          </a:lstStyle>
          <a:p>
            <a:endParaRPr lang="zh-CN" altLang="en-US"/>
          </a:p>
        </p:txBody>
      </p:sp>
      <p:sp>
        <p:nvSpPr>
          <p:cNvPr id="9" name="灯片编号占位符 8"/>
          <p:cNvSpPr>
            <a:spLocks noGrp="1"/>
          </p:cNvSpPr>
          <p:nvPr>
            <p:ph type="sldNum" sz="quarter" idx="12"/>
            <p:custDataLst>
              <p:tags r:id="rId16"/>
            </p:custDataLst>
          </p:nvPr>
        </p:nvSpPr>
        <p:spPr/>
        <p:txBody>
          <a:bodyPr/>
          <a:lstStyle>
            <a:lvl1pPr>
              <a:defRPr baseline="0">
                <a:latin typeface="Arial" pitchFamily="34" charset="0"/>
                <a:ea typeface="微软雅黑" panose="020b0503020204020204" pitchFamily="34"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bg>
      <p:bgPr>
        <a:solidFill>
          <a:schemeClr val="bg2"/>
        </a:solidFill>
        <a:effectLst/>
      </p:bgPr>
    </p:bg>
    <p:spTree>
      <p:nvGrpSpPr>
        <p:cNvPr id="1" name=""/>
        <p:cNvGrpSpPr/>
        <p:nvPr/>
      </p:nvGrpSpPr>
      <p:grpSpPr>
        <a:xfrm>
          <a:off x="0" y="0"/>
          <a:ext cx="0" cy="0"/>
        </a:xfrm>
      </p:grpSpPr>
      <p:sp>
        <p:nvSpPr>
          <p:cNvPr id="18" name="矩形 17"/>
          <p:cNvSpPr/>
          <p:nvPr>
            <p:custDataLst>
              <p:tags r:id="rId1"/>
            </p:custDataLst>
          </p:nvPr>
        </p:nvSpPr>
        <p:spPr>
          <a:xfrm>
            <a:off x="151924" y="194310"/>
            <a:ext cx="8848725" cy="647128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gn="ctr"/>
            <a:endParaRPr lang="zh-CN" altLang="en-US" sz="100" baseline="0">
              <a:latin typeface="Arial" pitchFamily="34" charset="0"/>
              <a:ea typeface="微软雅黑" panose="020b0503020204020204" pitchFamily="34" charset="-122"/>
            </a:endParaRPr>
          </a:p>
        </p:txBody>
      </p:sp>
      <p:sp>
        <p:nvSpPr>
          <p:cNvPr id="19" name="矩形 18"/>
          <p:cNvSpPr/>
          <p:nvPr>
            <p:custDataLst>
              <p:tags r:id="rId2"/>
            </p:custDataLst>
          </p:nvPr>
        </p:nvSpPr>
        <p:spPr>
          <a:xfrm>
            <a:off x="-9049" y="0"/>
            <a:ext cx="9153049" cy="6858000"/>
          </a:xfrm>
          <a:prstGeom prst="rect">
            <a:avLst/>
          </a:prstGeom>
          <a:noFill/>
          <a:ln>
            <a:solidFill>
              <a:schemeClr val="accent3"/>
            </a:solidFill>
          </a:ln>
          <a:extLst>
            <a:ext uri="{909E8E84-426E-40DD-AFC4-6F175D3DCCD1}">
              <a14:hiddenFill xmlns:a14="http://schemas.microsoft.com/office/drawing/2010/main">
                <a:solidFill>
                  <a:srgbClr val="A4D5CF"/>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gn="ctr"/>
            <a:endParaRPr lang="zh-CN" altLang="en-US" sz="100" baseline="0">
              <a:latin typeface="Arial" pitchFamily="34" charset="0"/>
              <a:ea typeface="微软雅黑" panose="020b0503020204020204" pitchFamily="34" charset="-122"/>
            </a:endParaRPr>
          </a:p>
        </p:txBody>
      </p:sp>
      <p:pic>
        <p:nvPicPr>
          <p:cNvPr id="13" name="图片 12"/>
          <p:cNvPicPr>
            <a:picLocks noChangeAspect="1"/>
          </p:cNvPicPr>
          <p:nvPr>
            <p:custDataLst>
              <p:tags r:id="rId4"/>
            </p:custDataLst>
          </p:nvPr>
        </p:nvPicPr>
        <p:blipFill>
          <a:blip r:embed="rId3"/>
          <a:stretch>
            <a:fillRect/>
          </a:stretch>
        </p:blipFill>
        <p:spPr>
          <a:xfrm>
            <a:off x="228600" y="2965450"/>
            <a:ext cx="3019901" cy="2771140"/>
          </a:xfrm>
          <a:prstGeom prst="rect">
            <a:avLst/>
          </a:prstGeom>
        </p:spPr>
      </p:pic>
      <p:pic>
        <p:nvPicPr>
          <p:cNvPr id="14" name="图片 13"/>
          <p:cNvPicPr>
            <a:picLocks noChangeAspect="1"/>
          </p:cNvPicPr>
          <p:nvPr>
            <p:custDataLst>
              <p:tags r:id="rId5"/>
            </p:custDataLst>
          </p:nvPr>
        </p:nvPicPr>
        <p:blipFill>
          <a:blip r:embed="rId3"/>
          <a:stretch>
            <a:fillRect/>
          </a:stretch>
        </p:blipFill>
        <p:spPr>
          <a:xfrm>
            <a:off x="5576888" y="194310"/>
            <a:ext cx="3019901" cy="2771140"/>
          </a:xfrm>
          <a:prstGeom prst="rect">
            <a:avLst/>
          </a:prstGeom>
        </p:spPr>
      </p:pic>
      <p:pic>
        <p:nvPicPr>
          <p:cNvPr id="15" name="图片 14"/>
          <p:cNvPicPr>
            <a:picLocks noChangeAspect="1"/>
          </p:cNvPicPr>
          <p:nvPr>
            <p:custDataLst>
              <p:tags r:id="rId6"/>
            </p:custDataLst>
          </p:nvPr>
        </p:nvPicPr>
        <p:blipFill>
          <a:blip r:embed="rId3"/>
          <a:stretch>
            <a:fillRect/>
          </a:stretch>
        </p:blipFill>
        <p:spPr>
          <a:xfrm>
            <a:off x="790099" y="194310"/>
            <a:ext cx="3019901" cy="2771140"/>
          </a:xfrm>
          <a:prstGeom prst="rect">
            <a:avLst/>
          </a:prstGeom>
        </p:spPr>
      </p:pic>
      <p:pic>
        <p:nvPicPr>
          <p:cNvPr id="16" name="图片 15"/>
          <p:cNvPicPr>
            <a:picLocks noChangeAspect="1"/>
          </p:cNvPicPr>
          <p:nvPr>
            <p:custDataLst>
              <p:tags r:id="rId7"/>
            </p:custDataLst>
          </p:nvPr>
        </p:nvPicPr>
        <p:blipFill>
          <a:blip r:embed="rId3"/>
          <a:stretch>
            <a:fillRect/>
          </a:stretch>
        </p:blipFill>
        <p:spPr>
          <a:xfrm>
            <a:off x="3248501" y="3894455"/>
            <a:ext cx="3019901" cy="2771140"/>
          </a:xfrm>
          <a:prstGeom prst="rect">
            <a:avLst/>
          </a:prstGeom>
        </p:spPr>
      </p:pic>
      <p:pic>
        <p:nvPicPr>
          <p:cNvPr id="11" name="图片 10"/>
          <p:cNvPicPr>
            <a:picLocks noChangeAspect="1"/>
          </p:cNvPicPr>
          <p:nvPr>
            <p:custDataLst>
              <p:tags r:id="rId9"/>
            </p:custDataLst>
          </p:nvPr>
        </p:nvPicPr>
        <p:blipFill>
          <a:blip r:embed="rId8"/>
          <a:stretch>
            <a:fillRect/>
          </a:stretch>
        </p:blipFill>
        <p:spPr>
          <a:xfrm>
            <a:off x="228600" y="2214245"/>
            <a:ext cx="351473" cy="324485"/>
          </a:xfrm>
          <a:prstGeom prst="rect">
            <a:avLst/>
          </a:prstGeom>
        </p:spPr>
      </p:pic>
      <p:pic>
        <p:nvPicPr>
          <p:cNvPr id="12" name="图片 11"/>
          <p:cNvPicPr>
            <a:picLocks noChangeAspect="1"/>
          </p:cNvPicPr>
          <p:nvPr>
            <p:custDataLst>
              <p:tags r:id="rId11"/>
            </p:custDataLst>
          </p:nvPr>
        </p:nvPicPr>
        <p:blipFill>
          <a:blip r:embed="rId10"/>
          <a:stretch>
            <a:fillRect/>
          </a:stretch>
        </p:blipFill>
        <p:spPr>
          <a:xfrm>
            <a:off x="8596789" y="2273300"/>
            <a:ext cx="403860" cy="447040"/>
          </a:xfrm>
          <a:prstGeom prst="rect">
            <a:avLst/>
          </a:prstGeom>
        </p:spPr>
      </p:pic>
      <p:sp>
        <p:nvSpPr>
          <p:cNvPr id="2" name="标题 1"/>
          <p:cNvSpPr>
            <a:spLocks noGrp="1"/>
          </p:cNvSpPr>
          <p:nvPr>
            <p:ph type="title"/>
            <p:custDataLst>
              <p:tags r:id="rId12"/>
            </p:custDataLst>
          </p:nvPr>
        </p:nvSpPr>
        <p:spPr/>
        <p:txBody>
          <a:bodyPr vert="horz" lIns="101600" tIns="38100" rIns="76200" bIns="38100" rtlCol="0" anchor="t" anchorCtr="0">
            <a:noAutofit/>
          </a:bodyPr>
          <a:lstStyle>
            <a:lvl1pPr marL="0" marR="0" lvl="0" algn="l" defTabSz="914400" rtl="0" eaLnBrk="1" fontAlgn="auto" latinLnBrk="0" hangingPunct="1">
              <a:lnSpc>
                <a:spcPct val="100000"/>
              </a:lnSpc>
              <a:buNone/>
              <a:defRPr kumimoji="0" lang="zh-CN" altLang="en-US" sz="2160" b="1" i="0" u="none" strike="noStrike" kern="1200" cap="none" spc="0" normalizeH="0" baseline="0" noProof="1">
                <a:solidFill>
                  <a:schemeClr val="bg1"/>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日期占位符 2"/>
          <p:cNvSpPr>
            <a:spLocks noGrp="1"/>
          </p:cNvSpPr>
          <p:nvPr>
            <p:ph type="dt" sz="half" idx="10"/>
            <p:custDataLst>
              <p:tags r:id="rId13"/>
            </p:custDataLst>
          </p:nvPr>
        </p:nvSpPr>
        <p:spPr/>
        <p:txBody>
          <a:bodyPr/>
          <a:lstStyle>
            <a:lvl1pPr>
              <a:defRPr baseline="0">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4"/>
            </p:custDataLst>
          </p:nvPr>
        </p:nvSpPr>
        <p:spPr/>
        <p:txBody>
          <a:bodyPr/>
          <a:lstStyle>
            <a:lvl1pPr>
              <a:defRPr baseline="0">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15"/>
            </p:custDataLst>
          </p:nvPr>
        </p:nvSpPr>
        <p:spPr/>
        <p:txBody>
          <a:bodyPr/>
          <a:lstStyle>
            <a:lvl1pPr>
              <a:defRPr baseline="0">
                <a:latin typeface="Arial" pitchFamily="34" charset="0"/>
                <a:ea typeface="微软雅黑" panose="020b0503020204020204" pitchFamily="34"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bg>
      <p:bgPr>
        <a:solidFill>
          <a:schemeClr val="tx2"/>
        </a:solidFill>
        <a:effectLst/>
      </p:bgPr>
    </p:bg>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760FBDFE-C587-4B4C-A407-44438C67B59E}"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图片与标题">
    <p:bg>
      <p:bgPr>
        <a:solidFill>
          <a:schemeClr val="tx2"/>
        </a:solidFill>
        <a:effectLst/>
      </p:bgPr>
    </p:bg>
    <p:spTree>
      <p:nvGrpSpPr>
        <p:cNvPr id="1" name=""/>
        <p:cNvGrpSpPr/>
        <p:nvPr/>
      </p:nvGrpSpPr>
      <p:grpSpPr>
        <a:xfrm>
          <a:off x="0" y="0"/>
          <a:ext cx="0" cy="0"/>
        </a:xfrm>
      </p:grpSpPr>
      <p:pic>
        <p:nvPicPr>
          <p:cNvPr id="23" name="图片 22"/>
          <p:cNvPicPr>
            <a:picLocks noChangeAspect="1"/>
          </p:cNvPicPr>
          <p:nvPr>
            <p:custDataLst>
              <p:tags r:id="rId2"/>
            </p:custDataLst>
          </p:nvPr>
        </p:nvPicPr>
        <p:blipFill>
          <a:blip r:embed="rId1"/>
          <a:stretch>
            <a:fillRect/>
          </a:stretch>
        </p:blipFill>
        <p:spPr>
          <a:xfrm rot="10800000">
            <a:off x="6831806" y="3877945"/>
            <a:ext cx="2312194" cy="2980055"/>
          </a:xfrm>
          <a:prstGeom prst="rect">
            <a:avLst/>
          </a:prstGeom>
        </p:spPr>
      </p:pic>
      <p:pic>
        <p:nvPicPr>
          <p:cNvPr id="24" name="图片 23"/>
          <p:cNvPicPr>
            <a:picLocks noChangeAspect="1"/>
          </p:cNvPicPr>
          <p:nvPr>
            <p:custDataLst>
              <p:tags r:id="rId4"/>
            </p:custDataLst>
          </p:nvPr>
        </p:nvPicPr>
        <p:blipFill>
          <a:blip r:embed="rId3"/>
          <a:stretch>
            <a:fillRect/>
          </a:stretch>
        </p:blipFill>
        <p:spPr>
          <a:xfrm>
            <a:off x="5576888" y="194310"/>
            <a:ext cx="3019901" cy="2770505"/>
          </a:xfrm>
          <a:prstGeom prst="rect">
            <a:avLst/>
          </a:prstGeom>
        </p:spPr>
      </p:pic>
      <p:pic>
        <p:nvPicPr>
          <p:cNvPr id="25" name="图片 24"/>
          <p:cNvPicPr>
            <a:picLocks noChangeAspect="1"/>
          </p:cNvPicPr>
          <p:nvPr>
            <p:custDataLst>
              <p:tags r:id="rId6"/>
            </p:custDataLst>
          </p:nvPr>
        </p:nvPicPr>
        <p:blipFill>
          <a:blip r:embed="rId5"/>
          <a:stretch>
            <a:fillRect/>
          </a:stretch>
        </p:blipFill>
        <p:spPr>
          <a:xfrm>
            <a:off x="8596789" y="2273300"/>
            <a:ext cx="403860" cy="447040"/>
          </a:xfrm>
          <a:prstGeom prst="rect">
            <a:avLst/>
          </a:prstGeom>
        </p:spPr>
      </p:pic>
      <p:pic>
        <p:nvPicPr>
          <p:cNvPr id="26" name="图片 25"/>
          <p:cNvPicPr>
            <a:picLocks noChangeAspect="1"/>
          </p:cNvPicPr>
          <p:nvPr>
            <p:custDataLst>
              <p:tags r:id="rId7"/>
            </p:custDataLst>
          </p:nvPr>
        </p:nvPicPr>
        <p:blipFill>
          <a:blip r:embed="rId3"/>
          <a:stretch>
            <a:fillRect/>
          </a:stretch>
        </p:blipFill>
        <p:spPr>
          <a:xfrm>
            <a:off x="547211" y="2496820"/>
            <a:ext cx="3019901" cy="2770505"/>
          </a:xfrm>
          <a:prstGeom prst="rect">
            <a:avLst/>
          </a:prstGeom>
        </p:spPr>
      </p:pic>
      <p:pic>
        <p:nvPicPr>
          <p:cNvPr id="27" name="图片 26"/>
          <p:cNvPicPr>
            <a:picLocks noChangeAspect="1"/>
          </p:cNvPicPr>
          <p:nvPr>
            <p:custDataLst>
              <p:tags r:id="rId8"/>
            </p:custDataLst>
          </p:nvPr>
        </p:nvPicPr>
        <p:blipFill>
          <a:blip r:embed="rId5"/>
          <a:stretch>
            <a:fillRect/>
          </a:stretch>
        </p:blipFill>
        <p:spPr>
          <a:xfrm rot="19800000">
            <a:off x="280988" y="5380355"/>
            <a:ext cx="403860" cy="447040"/>
          </a:xfrm>
          <a:prstGeom prst="rect">
            <a:avLst/>
          </a:prstGeom>
        </p:spPr>
      </p:pic>
      <p:sp>
        <p:nvSpPr>
          <p:cNvPr id="2" name="标题 1"/>
          <p:cNvSpPr>
            <a:spLocks noGrp="1"/>
          </p:cNvSpPr>
          <p:nvPr>
            <p:ph type="title"/>
            <p:custDataLst>
              <p:tags r:id="rId9"/>
            </p:custDataLst>
          </p:nvPr>
        </p:nvSpPr>
        <p:spPr>
          <a:xfrm>
            <a:off x="502448" y="443234"/>
            <a:ext cx="8139178" cy="441964"/>
          </a:xfrm>
        </p:spPr>
        <p:txBody>
          <a:bodyPr vert="horz" lIns="101600" tIns="38100" rIns="76200" bIns="38100" rtlCol="0" anchor="t" anchorCtr="0">
            <a:normAutofit/>
          </a:bodyPr>
          <a:lstStyle>
            <a:lvl1pPr marL="0" marR="0" lvl="0" algn="l" defTabSz="914400" rtl="0" eaLnBrk="1" fontAlgn="auto" latinLnBrk="0" hangingPunct="1">
              <a:lnSpc>
                <a:spcPct val="100000"/>
              </a:lnSpc>
              <a:buNone/>
              <a:defRPr kumimoji="0" lang="zh-CN" altLang="en-US" sz="2160" b="1" i="0" u="none" strike="noStrike" kern="1200" cap="none" spc="0" normalizeH="0" baseline="0" noProof="1">
                <a:solidFill>
                  <a:schemeClr val="bg1"/>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图片占位符 2"/>
          <p:cNvSpPr>
            <a:spLocks noGrp="1"/>
          </p:cNvSpPr>
          <p:nvPr>
            <p:ph type="pic" idx="1"/>
            <p:custDataLst>
              <p:tags r:id="rId10"/>
            </p:custDataLst>
          </p:nvPr>
        </p:nvSpPr>
        <p:spPr>
          <a:xfrm>
            <a:off x="502448" y="952508"/>
            <a:ext cx="3962432" cy="5388907"/>
          </a:xfrm>
        </p:spPr>
        <p:txBody>
          <a:bodyPr vert="horz" lIns="101600" tIns="0" rIns="82550" bIns="0" rtlCol="0">
            <a:normAutofit/>
          </a:bodyPr>
          <a:lstStyle>
            <a:lvl1pPr marL="0" marR="0" lvl="0" indent="0" algn="l" defTabSz="914400" rtl="0" eaLnBrk="1" fontAlgn="auto" latinLnBrk="0" hangingPunct="1">
              <a:lnSpc>
                <a:spcPct val="130000"/>
              </a:lnSpc>
              <a:spcBef>
                <a:spcPct val="0"/>
              </a:spcBef>
              <a:spcAft>
                <a:spcPts val="1000"/>
              </a:spcAft>
              <a:buFont typeface="Arial" pitchFamily="34" charset="0"/>
              <a:buNone/>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1pPr>
            <a:lvl2pPr marL="617220" marR="0" lvl="1" indent="-20574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440" b="0" i="0" u="none" strike="noStrike" kern="1200" cap="none" spc="150" normalizeH="0" baseline="0" noProof="1">
                <a:solidFill>
                  <a:schemeClr val="tx1"/>
                </a:solidFill>
                <a:uFillTx/>
                <a:latin typeface="+mn-lt"/>
                <a:ea typeface="+mn-ea"/>
                <a:cs typeface="+mn-cs"/>
                <a:sym typeface="+mn-ea"/>
              </a:defRPr>
            </a:lvl2pPr>
            <a:lvl3pPr marL="1028700" marR="0" lvl="2"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150" normalizeH="0" baseline="0" noProof="1">
                <a:solidFill>
                  <a:schemeClr val="tx1"/>
                </a:solidFill>
                <a:uFillTx/>
                <a:latin typeface="+mn-lt"/>
                <a:ea typeface="+mn-ea"/>
                <a:cs typeface="+mn-cs"/>
                <a:sym typeface="+mn-ea"/>
              </a:defRPr>
            </a:lvl3pPr>
            <a:lvl4pPr marL="1440180" marR="0" lvl="3"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150" normalizeH="0" baseline="0" noProof="1">
                <a:solidFill>
                  <a:schemeClr val="tx1"/>
                </a:solidFill>
                <a:uFillTx/>
                <a:latin typeface="+mn-lt"/>
                <a:ea typeface="+mn-ea"/>
                <a:cs typeface="+mn-cs"/>
                <a:sym typeface="+mn-ea"/>
              </a:defRPr>
            </a:lvl4pPr>
            <a:lvl5pPr marL="1851660" marR="0" lvl="4"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150" normalizeH="0" baseline="0" noProof="1">
                <a:solidFill>
                  <a:schemeClr val="tx1"/>
                </a:solidFill>
                <a:uFillTx/>
                <a:latin typeface="+mn-lt"/>
                <a:ea typeface="+mn-ea"/>
                <a:cs typeface="+mn-cs"/>
                <a:sym typeface="+mn-ea"/>
              </a:defRPr>
            </a:lvl5pPr>
          </a:lstStyle>
          <a:p>
            <a:pPr lvl="0"/>
            <a:endParaRPr>
              <a:sym typeface="+mn-ea"/>
            </a:endParaRPr>
          </a:p>
        </p:txBody>
      </p:sp>
      <p:sp>
        <p:nvSpPr>
          <p:cNvPr id="4" name="文本占位符 3"/>
          <p:cNvSpPr>
            <a:spLocks noGrp="1"/>
          </p:cNvSpPr>
          <p:nvPr>
            <p:ph type="body" sz="half" idx="2"/>
            <p:custDataLst>
              <p:tags r:id="rId11"/>
            </p:custDataLst>
          </p:nvPr>
        </p:nvSpPr>
        <p:spPr>
          <a:xfrm>
            <a:off x="4679194" y="952508"/>
            <a:ext cx="3962432" cy="5388907"/>
          </a:xfrm>
        </p:spPr>
        <p:txBody>
          <a:bodyPr vert="horz" lIns="101600" tIns="0" rIns="82550" bIns="0" rtlCol="0">
            <a:normAutofit/>
          </a:bodyPr>
          <a:lstStyle>
            <a:lvl1pPr marL="205740" marR="0" lvl="0"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1pPr>
          </a:lstStyle>
          <a:p>
            <a:pPr lvl="0"/>
            <a:r>
              <a:rPr>
                <a:sym typeface="+mn-ea"/>
              </a:rPr>
              <a:t>单击此处编辑母版文本样式</a:t>
            </a:r>
            <a:endParaRPr>
              <a:sym typeface="+mn-ea"/>
            </a:endParaRPr>
          </a:p>
        </p:txBody>
      </p:sp>
      <p:sp>
        <p:nvSpPr>
          <p:cNvPr id="5" name="日期占位符 4"/>
          <p:cNvSpPr>
            <a:spLocks noGrp="1"/>
          </p:cNvSpPr>
          <p:nvPr>
            <p:ph type="dt" sz="half" idx="10"/>
            <p:custDataLst>
              <p:tags r:id="rId12"/>
            </p:custDataLst>
          </p:nvPr>
        </p:nvSpPr>
        <p:spPr/>
        <p:txBody>
          <a:bodyPr/>
          <a:lstStyle>
            <a:lvl1pPr>
              <a:defRPr baseline="0">
                <a:latin typeface="Arial" pitchFamily="34" charset="0"/>
                <a:ea typeface="微软雅黑" panose="020b0503020204020204" pitchFamily="34" charset="-122"/>
              </a:defRPr>
            </a:lvl1pPr>
          </a:lstStyle>
          <a:p>
            <a:fld id="{9EFD9D74-47D9-4702-A33C-335B63B48DBF}" type="datetimeFigureOut">
              <a:rPr lang="zh-CN" altLang="en-US" smtClean="0"/>
              <a:t/>
            </a:fld>
            <a:endParaRPr lang="zh-CN" altLang="en-US"/>
          </a:p>
        </p:txBody>
      </p:sp>
      <p:sp>
        <p:nvSpPr>
          <p:cNvPr id="6" name="页脚占位符 5"/>
          <p:cNvSpPr>
            <a:spLocks noGrp="1"/>
          </p:cNvSpPr>
          <p:nvPr>
            <p:ph type="ftr" sz="quarter" idx="11"/>
            <p:custDataLst>
              <p:tags r:id="rId13"/>
            </p:custDataLst>
          </p:nvPr>
        </p:nvSpPr>
        <p:spPr/>
        <p:txBody>
          <a:bodyPr/>
          <a:lstStyle>
            <a:lvl1pPr>
              <a:defRPr baseline="0">
                <a:latin typeface="Arial" pitchFamily="34" charset="0"/>
                <a:ea typeface="微软雅黑" panose="020b0503020204020204" pitchFamily="34" charset="-122"/>
              </a:defRPr>
            </a:lvl1pPr>
          </a:lstStyle>
          <a:p>
            <a:endParaRPr lang="zh-CN" altLang="en-US"/>
          </a:p>
        </p:txBody>
      </p:sp>
      <p:sp>
        <p:nvSpPr>
          <p:cNvPr id="7" name="灯片编号占位符 6"/>
          <p:cNvSpPr>
            <a:spLocks noGrp="1"/>
          </p:cNvSpPr>
          <p:nvPr>
            <p:ph type="sldNum" sz="quarter" idx="12"/>
            <p:custDataLst>
              <p:tags r:id="rId14"/>
            </p:custDataLst>
          </p:nvPr>
        </p:nvSpPr>
        <p:spPr/>
        <p:txBody>
          <a:bodyPr/>
          <a:lstStyle>
            <a:lvl1pPr>
              <a:defRPr baseline="0">
                <a:latin typeface="Arial" pitchFamily="34" charset="0"/>
                <a:ea typeface="微软雅黑" panose="020b0503020204020204" pitchFamily="34" charset="-122"/>
              </a:defRPr>
            </a:lvl1pPr>
          </a:lstStyle>
          <a:p>
            <a:fld id="{FABC47A4-756D-490B-A52F-7D9E2C9FC05F}"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竖排标题与文本">
    <p:bg>
      <p:bgPr>
        <a:solidFill>
          <a:schemeClr val="tx2"/>
        </a:solidFill>
        <a:effectLst/>
      </p:bgPr>
    </p:bg>
    <p:spTree>
      <p:nvGrpSpPr>
        <p:cNvPr id="1" name=""/>
        <p:cNvGrpSpPr/>
        <p:nvPr/>
      </p:nvGrpSpPr>
      <p:grpSpPr>
        <a:xfrm>
          <a:off x="0" y="0"/>
          <a:ext cx="0" cy="0"/>
        </a:xfrm>
      </p:grpSpPr>
      <p:pic>
        <p:nvPicPr>
          <p:cNvPr id="21" name="图片 20"/>
          <p:cNvPicPr>
            <a:picLocks noChangeAspect="1"/>
          </p:cNvPicPr>
          <p:nvPr>
            <p:custDataLst>
              <p:tags r:id="rId2"/>
            </p:custDataLst>
          </p:nvPr>
        </p:nvPicPr>
        <p:blipFill>
          <a:blip r:embed="rId1"/>
          <a:stretch>
            <a:fillRect/>
          </a:stretch>
        </p:blipFill>
        <p:spPr>
          <a:xfrm>
            <a:off x="0" y="0"/>
            <a:ext cx="1763554" cy="2273300"/>
          </a:xfrm>
          <a:prstGeom prst="rect">
            <a:avLst/>
          </a:prstGeom>
        </p:spPr>
      </p:pic>
      <p:pic>
        <p:nvPicPr>
          <p:cNvPr id="23" name="图片 22"/>
          <p:cNvPicPr>
            <a:picLocks noChangeAspect="1"/>
          </p:cNvPicPr>
          <p:nvPr>
            <p:custDataLst>
              <p:tags r:id="rId4"/>
            </p:custDataLst>
          </p:nvPr>
        </p:nvPicPr>
        <p:blipFill>
          <a:blip r:embed="rId3"/>
          <a:stretch>
            <a:fillRect/>
          </a:stretch>
        </p:blipFill>
        <p:spPr>
          <a:xfrm>
            <a:off x="5576888" y="194310"/>
            <a:ext cx="3019901" cy="2770505"/>
          </a:xfrm>
          <a:prstGeom prst="rect">
            <a:avLst/>
          </a:prstGeom>
        </p:spPr>
      </p:pic>
      <p:pic>
        <p:nvPicPr>
          <p:cNvPr id="24" name="图片 23"/>
          <p:cNvPicPr>
            <a:picLocks noChangeAspect="1"/>
          </p:cNvPicPr>
          <p:nvPr>
            <p:custDataLst>
              <p:tags r:id="rId6"/>
            </p:custDataLst>
          </p:nvPr>
        </p:nvPicPr>
        <p:blipFill>
          <a:blip r:embed="rId5"/>
          <a:stretch>
            <a:fillRect/>
          </a:stretch>
        </p:blipFill>
        <p:spPr>
          <a:xfrm>
            <a:off x="8596789" y="2273300"/>
            <a:ext cx="403860" cy="447040"/>
          </a:xfrm>
          <a:prstGeom prst="rect">
            <a:avLst/>
          </a:prstGeom>
        </p:spPr>
      </p:pic>
      <p:pic>
        <p:nvPicPr>
          <p:cNvPr id="25" name="图片 24"/>
          <p:cNvPicPr>
            <a:picLocks noChangeAspect="1"/>
          </p:cNvPicPr>
          <p:nvPr>
            <p:custDataLst>
              <p:tags r:id="rId7"/>
            </p:custDataLst>
          </p:nvPr>
        </p:nvPicPr>
        <p:blipFill>
          <a:blip r:embed="rId3"/>
          <a:stretch>
            <a:fillRect/>
          </a:stretch>
        </p:blipFill>
        <p:spPr>
          <a:xfrm>
            <a:off x="547211" y="2496820"/>
            <a:ext cx="3019901" cy="2770505"/>
          </a:xfrm>
          <a:prstGeom prst="rect">
            <a:avLst/>
          </a:prstGeom>
        </p:spPr>
      </p:pic>
      <p:pic>
        <p:nvPicPr>
          <p:cNvPr id="26" name="图片 25"/>
          <p:cNvPicPr>
            <a:picLocks noChangeAspect="1"/>
          </p:cNvPicPr>
          <p:nvPr>
            <p:custDataLst>
              <p:tags r:id="rId8"/>
            </p:custDataLst>
          </p:nvPr>
        </p:nvPicPr>
        <p:blipFill>
          <a:blip r:embed="rId5"/>
          <a:stretch>
            <a:fillRect/>
          </a:stretch>
        </p:blipFill>
        <p:spPr>
          <a:xfrm rot="19800000">
            <a:off x="280988" y="5380355"/>
            <a:ext cx="403860" cy="447040"/>
          </a:xfrm>
          <a:prstGeom prst="rect">
            <a:avLst/>
          </a:prstGeom>
        </p:spPr>
      </p:pic>
      <p:sp>
        <p:nvSpPr>
          <p:cNvPr id="2" name="竖排标题 1"/>
          <p:cNvSpPr>
            <a:spLocks noGrp="1"/>
          </p:cNvSpPr>
          <p:nvPr>
            <p:ph type="title" orient="vert"/>
            <p:custDataLst>
              <p:tags r:id="rId9"/>
            </p:custDataLst>
          </p:nvPr>
        </p:nvSpPr>
        <p:spPr>
          <a:xfrm>
            <a:off x="7928351" y="952508"/>
            <a:ext cx="713238" cy="5388907"/>
          </a:xfrm>
        </p:spPr>
        <p:txBody>
          <a:bodyPr vert="eaVert" lIns="101600" tIns="38100" rIns="76200" bIns="38100" rtlCol="0" anchor="ctr" anchorCtr="0">
            <a:noAutofit/>
          </a:bodyPr>
          <a:lstStyle>
            <a:lvl1pPr marL="0" marR="0" lvl="0" algn="l" defTabSz="914400" rtl="0" eaLnBrk="1" fontAlgn="auto" latinLnBrk="0" hangingPunct="1">
              <a:lnSpc>
                <a:spcPct val="100000"/>
              </a:lnSpc>
              <a:spcAft>
                <a:spcPct val="0"/>
              </a:spcAft>
              <a:buNone/>
              <a:defRPr kumimoji="0" lang="zh-CN" altLang="en-US" sz="2160" b="1" i="0" u="none" strike="noStrike" kern="1200" cap="none" spc="0" normalizeH="0" baseline="0" noProof="1">
                <a:solidFill>
                  <a:schemeClr val="bg1"/>
                </a:solidFill>
                <a:uFillTx/>
                <a:latin typeface="Arial" pitchFamily="34" charset="0"/>
                <a:ea typeface="微软雅黑" panose="020b0503020204020204" pitchFamily="34" charset="-122"/>
                <a:cs typeface="+mj-cs"/>
                <a:sym typeface="+mn-ea"/>
              </a:defRPr>
            </a:lvl1pPr>
          </a:lstStyle>
          <a:p>
            <a:pPr lvl="0"/>
            <a:r>
              <a:rPr>
                <a:sym typeface="+mn-ea"/>
              </a:rPr>
              <a:t>单击此处编辑母版标题样式</a:t>
            </a:r>
            <a:endParaRPr>
              <a:sym typeface="+mn-ea"/>
            </a:endParaRPr>
          </a:p>
        </p:txBody>
      </p:sp>
      <p:sp>
        <p:nvSpPr>
          <p:cNvPr id="3" name="竖排文字占位符 2"/>
          <p:cNvSpPr>
            <a:spLocks noGrp="1"/>
          </p:cNvSpPr>
          <p:nvPr>
            <p:ph type="body" orient="vert" idx="1"/>
            <p:custDataLst>
              <p:tags r:id="rId10"/>
            </p:custDataLst>
          </p:nvPr>
        </p:nvSpPr>
        <p:spPr>
          <a:xfrm>
            <a:off x="502444" y="952500"/>
            <a:ext cx="7371076" cy="5388907"/>
          </a:xfrm>
        </p:spPr>
        <p:txBody>
          <a:bodyPr vert="eaVert"/>
          <a:lstStyle>
            <a:lvl1pPr indent="0" eaLnBrk="1" fontAlgn="auto" latinLnBrk="0" hangingPunct="1">
              <a:defRPr spc="0" baseline="0">
                <a:solidFill>
                  <a:schemeClr val="bg1"/>
                </a:solidFill>
                <a:latin typeface="Arial" pitchFamily="34" charset="0"/>
                <a:ea typeface="微软雅黑" panose="020b0503020204020204" pitchFamily="34" charset="-122"/>
              </a:defRPr>
            </a:lvl1pPr>
            <a:lvl2pPr indent="0" eaLnBrk="1" fontAlgn="auto" latinLnBrk="0" hangingPunct="1">
              <a:defRPr spc="0" baseline="0">
                <a:solidFill>
                  <a:schemeClr val="bg1"/>
                </a:solidFill>
                <a:latin typeface="Arial" pitchFamily="34" charset="0"/>
                <a:ea typeface="微软雅黑" panose="020b0503020204020204" pitchFamily="34" charset="-122"/>
              </a:defRPr>
            </a:lvl2pPr>
            <a:lvl3pPr indent="0" eaLnBrk="1" fontAlgn="auto" latinLnBrk="0" hangingPunct="1">
              <a:defRPr spc="0" baseline="0">
                <a:solidFill>
                  <a:schemeClr val="bg1"/>
                </a:solidFill>
                <a:latin typeface="Arial" pitchFamily="34" charset="0"/>
                <a:ea typeface="微软雅黑" panose="020b0503020204020204" pitchFamily="34" charset="-122"/>
              </a:defRPr>
            </a:lvl3pPr>
            <a:lvl4pPr indent="0" eaLnBrk="1" fontAlgn="auto" latinLnBrk="0" hangingPunct="1">
              <a:defRPr spc="0" baseline="0">
                <a:solidFill>
                  <a:schemeClr val="bg1"/>
                </a:solidFill>
                <a:latin typeface="Arial" pitchFamily="34" charset="0"/>
                <a:ea typeface="微软雅黑" panose="020b0503020204020204" pitchFamily="34" charset="-122"/>
              </a:defRPr>
            </a:lvl4pPr>
            <a:lvl5pPr indent="0" eaLnBrk="1" fontAlgn="auto" latinLnBrk="0" hangingPunct="1">
              <a:defRPr spc="0" baseline="0">
                <a:solidFill>
                  <a:schemeClr val="bg1"/>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custDataLst>
              <p:tags r:id="rId11"/>
            </p:custDataLst>
          </p:nvPr>
        </p:nvSpPr>
        <p:spPr/>
        <p:txBody>
          <a:bodyPr/>
          <a:lstStyle>
            <a:lvl1pPr>
              <a:defRPr baseline="0">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11"/>
            <p:custDataLst>
              <p:tags r:id="rId12"/>
            </p:custDataLst>
          </p:nvPr>
        </p:nvSpPr>
        <p:spPr/>
        <p:txBody>
          <a:bodyPr/>
          <a:lstStyle>
            <a:lvl1pPr>
              <a:defRPr baseline="0">
                <a:latin typeface="Arial" pitchFamily="34" charset="0"/>
                <a:ea typeface="微软雅黑" panose="020b0503020204020204" pitchFamily="34" charset="-122"/>
              </a:defRPr>
            </a:lvl1pPr>
          </a:lstStyle>
          <a:p>
            <a:endParaRPr lang="zh-CN" altLang="en-US"/>
          </a:p>
        </p:txBody>
      </p:sp>
      <p:sp>
        <p:nvSpPr>
          <p:cNvPr id="6" name="灯片编号占位符 5"/>
          <p:cNvSpPr>
            <a:spLocks noGrp="1"/>
          </p:cNvSpPr>
          <p:nvPr>
            <p:ph type="sldNum" sz="quarter" idx="12"/>
            <p:custDataLst>
              <p:tags r:id="rId13"/>
            </p:custDataLst>
          </p:nvPr>
        </p:nvSpPr>
        <p:spPr/>
        <p:txBody>
          <a:bodyPr/>
          <a:lstStyle>
            <a:lvl1pPr>
              <a:defRPr baseline="0">
                <a:latin typeface="Arial" pitchFamily="34" charset="0"/>
                <a:ea typeface="微软雅黑" panose="020b0503020204020204" pitchFamily="34"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内容">
    <p:bg>
      <p:bgPr>
        <a:solidFill>
          <a:schemeClr val="tx2"/>
        </a:solidFill>
        <a:effectLst/>
      </p:bgPr>
    </p:bg>
    <p:spTree>
      <p:nvGrpSpPr>
        <p:cNvPr id="1" name=""/>
        <p:cNvGrpSpPr/>
        <p:nvPr/>
      </p:nvGrpSpPr>
      <p:grpSpPr>
        <a:xfrm>
          <a:off x="0" y="0"/>
          <a:ext cx="0" cy="0"/>
        </a:xfrm>
      </p:grpSpPr>
      <p:pic>
        <p:nvPicPr>
          <p:cNvPr id="21" name="图片 20"/>
          <p:cNvPicPr>
            <a:picLocks noChangeAspect="1"/>
          </p:cNvPicPr>
          <p:nvPr>
            <p:custDataLst>
              <p:tags r:id="rId2"/>
            </p:custDataLst>
          </p:nvPr>
        </p:nvPicPr>
        <p:blipFill>
          <a:blip r:embed="rId1"/>
          <a:stretch>
            <a:fillRect/>
          </a:stretch>
        </p:blipFill>
        <p:spPr>
          <a:xfrm>
            <a:off x="0" y="0"/>
            <a:ext cx="1530668" cy="1972945"/>
          </a:xfrm>
          <a:prstGeom prst="rect">
            <a:avLst/>
          </a:prstGeom>
        </p:spPr>
      </p:pic>
      <p:pic>
        <p:nvPicPr>
          <p:cNvPr id="23" name="图片 22"/>
          <p:cNvPicPr>
            <a:picLocks noChangeAspect="1"/>
          </p:cNvPicPr>
          <p:nvPr>
            <p:custDataLst>
              <p:tags r:id="rId4"/>
            </p:custDataLst>
          </p:nvPr>
        </p:nvPicPr>
        <p:blipFill>
          <a:blip r:embed="rId3"/>
          <a:stretch>
            <a:fillRect/>
          </a:stretch>
        </p:blipFill>
        <p:spPr>
          <a:xfrm>
            <a:off x="5576888" y="194310"/>
            <a:ext cx="3019901" cy="2770505"/>
          </a:xfrm>
          <a:prstGeom prst="rect">
            <a:avLst/>
          </a:prstGeom>
        </p:spPr>
      </p:pic>
      <p:pic>
        <p:nvPicPr>
          <p:cNvPr id="24" name="图片 23"/>
          <p:cNvPicPr>
            <a:picLocks noChangeAspect="1"/>
          </p:cNvPicPr>
          <p:nvPr>
            <p:custDataLst>
              <p:tags r:id="rId6"/>
            </p:custDataLst>
          </p:nvPr>
        </p:nvPicPr>
        <p:blipFill>
          <a:blip r:embed="rId5"/>
          <a:stretch>
            <a:fillRect/>
          </a:stretch>
        </p:blipFill>
        <p:spPr>
          <a:xfrm>
            <a:off x="8596789" y="2273300"/>
            <a:ext cx="403860" cy="447040"/>
          </a:xfrm>
          <a:prstGeom prst="rect">
            <a:avLst/>
          </a:prstGeom>
        </p:spPr>
      </p:pic>
      <p:pic>
        <p:nvPicPr>
          <p:cNvPr id="25" name="图片 24"/>
          <p:cNvPicPr>
            <a:picLocks noChangeAspect="1"/>
          </p:cNvPicPr>
          <p:nvPr>
            <p:custDataLst>
              <p:tags r:id="rId7"/>
            </p:custDataLst>
          </p:nvPr>
        </p:nvPicPr>
        <p:blipFill>
          <a:blip r:embed="rId3"/>
          <a:stretch>
            <a:fillRect/>
          </a:stretch>
        </p:blipFill>
        <p:spPr>
          <a:xfrm>
            <a:off x="547211" y="2496820"/>
            <a:ext cx="3019901" cy="2770505"/>
          </a:xfrm>
          <a:prstGeom prst="rect">
            <a:avLst/>
          </a:prstGeom>
        </p:spPr>
      </p:pic>
      <p:pic>
        <p:nvPicPr>
          <p:cNvPr id="26" name="图片 25"/>
          <p:cNvPicPr>
            <a:picLocks noChangeAspect="1"/>
          </p:cNvPicPr>
          <p:nvPr>
            <p:custDataLst>
              <p:tags r:id="rId8"/>
            </p:custDataLst>
          </p:nvPr>
        </p:nvPicPr>
        <p:blipFill>
          <a:blip r:embed="rId5"/>
          <a:stretch>
            <a:fillRect/>
          </a:stretch>
        </p:blipFill>
        <p:spPr>
          <a:xfrm rot="19800000">
            <a:off x="280988" y="5380355"/>
            <a:ext cx="403860" cy="447040"/>
          </a:xfrm>
          <a:prstGeom prst="rect">
            <a:avLst/>
          </a:prstGeom>
        </p:spPr>
      </p:pic>
      <p:sp>
        <p:nvSpPr>
          <p:cNvPr id="3" name="日期占位符 2"/>
          <p:cNvSpPr>
            <a:spLocks noGrp="1"/>
          </p:cNvSpPr>
          <p:nvPr>
            <p:ph type="dt" sz="half" idx="10"/>
            <p:custDataLst>
              <p:tags r:id="rId9"/>
            </p:custDataLst>
          </p:nvPr>
        </p:nvSpPr>
        <p:spPr/>
        <p:txBody>
          <a:bodyPr/>
          <a:lstStyle>
            <a:lvl1pPr>
              <a:defRPr baseline="0">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0"/>
            </p:custDataLst>
          </p:nvPr>
        </p:nvSpPr>
        <p:spPr/>
        <p:txBody>
          <a:bodyPr/>
          <a:lstStyle>
            <a:lvl1pPr>
              <a:defRPr baseline="0">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11"/>
            </p:custDataLst>
          </p:nvPr>
        </p:nvSpPr>
        <p:spPr/>
        <p:txBody>
          <a:bodyPr/>
          <a:lstStyle>
            <a:lvl1pPr>
              <a:defRPr baseline="0">
                <a:latin typeface="Arial" pitchFamily="34" charset="0"/>
                <a:ea typeface="微软雅黑" panose="020b0503020204020204" pitchFamily="34"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2"/>
            </p:custDataLst>
          </p:nvPr>
        </p:nvSpPr>
        <p:spPr>
          <a:xfrm>
            <a:off x="502448" y="952508"/>
            <a:ext cx="8139178" cy="5388907"/>
          </a:xfrm>
        </p:spPr>
        <p:txBody>
          <a:bodyPr/>
          <a:lstStyle>
            <a:lvl1pPr>
              <a:defRPr spc="0" baseline="0">
                <a:solidFill>
                  <a:schemeClr val="bg1"/>
                </a:solidFill>
                <a:latin typeface="Arial" pitchFamily="34" charset="0"/>
                <a:ea typeface="微软雅黑" panose="020b0503020204020204" pitchFamily="34" charset="-122"/>
              </a:defRPr>
            </a:lvl1pPr>
            <a:lvl2pPr>
              <a:defRPr spc="0" baseline="0">
                <a:solidFill>
                  <a:schemeClr val="bg1"/>
                </a:solidFill>
                <a:latin typeface="Arial" pitchFamily="34" charset="0"/>
                <a:ea typeface="微软雅黑" panose="020b0503020204020204" pitchFamily="34" charset="-122"/>
              </a:defRPr>
            </a:lvl2pPr>
            <a:lvl3pPr>
              <a:defRPr spc="0" baseline="0">
                <a:solidFill>
                  <a:schemeClr val="bg1"/>
                </a:solidFill>
                <a:latin typeface="Arial" pitchFamily="34" charset="0"/>
                <a:ea typeface="微软雅黑" panose="020b0503020204020204" pitchFamily="34" charset="-122"/>
              </a:defRPr>
            </a:lvl3pPr>
            <a:lvl4pPr>
              <a:defRPr spc="0" baseline="0">
                <a:solidFill>
                  <a:schemeClr val="bg1"/>
                </a:solidFill>
                <a:latin typeface="Arial" pitchFamily="34" charset="0"/>
                <a:ea typeface="微软雅黑" panose="020b0503020204020204" pitchFamily="34" charset="-122"/>
              </a:defRPr>
            </a:lvl4pPr>
            <a:lvl5pPr>
              <a:defRPr spc="0" baseline="0">
                <a:solidFill>
                  <a:schemeClr val="bg1"/>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末尾幻灯片">
    <p:bg>
      <p:bgPr>
        <a:solidFill>
          <a:schemeClr val="bg2"/>
        </a:solidFill>
        <a:effectLst/>
      </p:bgPr>
    </p:bg>
    <p:spTree>
      <p:nvGrpSpPr>
        <p:cNvPr id="1" name=""/>
        <p:cNvGrpSpPr/>
        <p:nvPr/>
      </p:nvGrpSpPr>
      <p:grpSpPr>
        <a:xfrm>
          <a:off x="0" y="0"/>
          <a:ext cx="0" cy="0"/>
        </a:xfrm>
      </p:grpSpPr>
      <p:sp>
        <p:nvSpPr>
          <p:cNvPr id="6" name="矩形 5"/>
          <p:cNvSpPr/>
          <p:nvPr>
            <p:custDataLst>
              <p:tags r:id="rId1"/>
            </p:custDataLst>
          </p:nvPr>
        </p:nvSpPr>
        <p:spPr>
          <a:xfrm>
            <a:off x="1153954" y="1299845"/>
            <a:ext cx="6781800" cy="421513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gn="ctr"/>
            <a:endParaRPr lang="zh-CN" altLang="en-US" sz="100" baseline="0">
              <a:latin typeface="Arial" pitchFamily="34" charset="0"/>
            </a:endParaRPr>
          </a:p>
        </p:txBody>
      </p:sp>
      <p:sp>
        <p:nvSpPr>
          <p:cNvPr id="8" name="矩形 7"/>
          <p:cNvSpPr/>
          <p:nvPr>
            <p:custDataLst>
              <p:tags r:id="rId2"/>
            </p:custDataLst>
          </p:nvPr>
        </p:nvSpPr>
        <p:spPr>
          <a:xfrm>
            <a:off x="1027271" y="1185545"/>
            <a:ext cx="7015163" cy="4467226"/>
          </a:xfrm>
          <a:prstGeom prst="rect">
            <a:avLst/>
          </a:prstGeom>
          <a:noFill/>
          <a:ln>
            <a:solidFill>
              <a:schemeClr val="accent1"/>
            </a:solidFill>
          </a:ln>
          <a:extLst>
            <a:ext uri="{909E8E84-426E-40DD-AFC4-6F175D3DCCD1}">
              <a14:hiddenFill xmlns:a14="http://schemas.microsoft.com/office/drawing/2010/main">
                <a:solidFill>
                  <a:srgbClr val="A4D5CF"/>
                </a:solidFill>
              </a14:hiddenFill>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gn="ctr"/>
            <a:endParaRPr lang="zh-CN" altLang="en-US" sz="100" baseline="0">
              <a:latin typeface="Arial" pitchFamily="34" charset="0"/>
            </a:endParaRPr>
          </a:p>
        </p:txBody>
      </p:sp>
      <p:grpSp>
        <p:nvGrpSpPr>
          <p:cNvPr id="11" name="组合 10"/>
          <p:cNvGrpSpPr/>
          <p:nvPr>
            <p:custDataLst>
              <p:tags r:id="rId3"/>
            </p:custDataLst>
          </p:nvPr>
        </p:nvGrpSpPr>
        <p:grpSpPr>
          <a:xfrm>
            <a:off x="1027271" y="992506"/>
            <a:ext cx="7015163" cy="4657726"/>
            <a:chOff x="2157" y="1563"/>
            <a:chExt cx="14730" cy="7335"/>
          </a:xfrm>
        </p:grpSpPr>
        <p:pic>
          <p:nvPicPr>
            <p:cNvPr id="7" name="图片 6"/>
            <p:cNvPicPr>
              <a:picLocks noChangeAspect="1"/>
            </p:cNvPicPr>
            <p:nvPr>
              <p:custDataLst>
                <p:tags r:id="rId5"/>
              </p:custDataLst>
            </p:nvPr>
          </p:nvPicPr>
          <p:blipFill>
            <a:blip r:embed="rId4"/>
            <a:stretch>
              <a:fillRect/>
            </a:stretch>
          </p:blipFill>
          <p:spPr>
            <a:xfrm>
              <a:off x="2157" y="1867"/>
              <a:ext cx="4825" cy="4664"/>
            </a:xfrm>
            <a:prstGeom prst="rect">
              <a:avLst/>
            </a:prstGeom>
          </p:spPr>
        </p:pic>
        <p:pic>
          <p:nvPicPr>
            <p:cNvPr id="9" name="图片 8"/>
            <p:cNvPicPr>
              <a:picLocks noChangeAspect="1"/>
            </p:cNvPicPr>
            <p:nvPr>
              <p:custDataLst>
                <p:tags r:id="rId7"/>
              </p:custDataLst>
            </p:nvPr>
          </p:nvPicPr>
          <p:blipFill>
            <a:blip r:embed="rId6"/>
            <a:stretch>
              <a:fillRect/>
            </a:stretch>
          </p:blipFill>
          <p:spPr>
            <a:xfrm>
              <a:off x="3137" y="7049"/>
              <a:ext cx="647" cy="538"/>
            </a:xfrm>
            <a:prstGeom prst="rect">
              <a:avLst/>
            </a:prstGeom>
          </p:spPr>
        </p:pic>
        <p:pic>
          <p:nvPicPr>
            <p:cNvPr id="10" name="图片 9"/>
            <p:cNvPicPr>
              <a:picLocks noChangeAspect="1"/>
            </p:cNvPicPr>
            <p:nvPr>
              <p:custDataLst>
                <p:tags r:id="rId9"/>
              </p:custDataLst>
            </p:nvPr>
          </p:nvPicPr>
          <p:blipFill>
            <a:blip r:embed="rId8"/>
            <a:stretch>
              <a:fillRect/>
            </a:stretch>
          </p:blipFill>
          <p:spPr>
            <a:xfrm flipH="1" flipV="1">
              <a:off x="12491" y="4650"/>
              <a:ext cx="4396" cy="4249"/>
            </a:xfrm>
            <a:prstGeom prst="rect">
              <a:avLst/>
            </a:prstGeom>
          </p:spPr>
        </p:pic>
        <p:pic>
          <p:nvPicPr>
            <p:cNvPr id="14" name="图片 13"/>
            <p:cNvPicPr>
              <a:picLocks noChangeAspect="1"/>
            </p:cNvPicPr>
            <p:nvPr>
              <p:custDataLst>
                <p:tags r:id="rId11"/>
              </p:custDataLst>
            </p:nvPr>
          </p:nvPicPr>
          <p:blipFill>
            <a:blip r:embed="rId10"/>
            <a:stretch>
              <a:fillRect/>
            </a:stretch>
          </p:blipFill>
          <p:spPr>
            <a:xfrm>
              <a:off x="3880" y="4446"/>
              <a:ext cx="4513" cy="3141"/>
            </a:xfrm>
            <a:prstGeom prst="rect">
              <a:avLst/>
            </a:prstGeom>
          </p:spPr>
        </p:pic>
        <p:pic>
          <p:nvPicPr>
            <p:cNvPr id="15" name="图片 14"/>
            <p:cNvPicPr>
              <a:picLocks noChangeAspect="1"/>
            </p:cNvPicPr>
            <p:nvPr>
              <p:custDataLst>
                <p:tags r:id="rId12"/>
              </p:custDataLst>
            </p:nvPr>
          </p:nvPicPr>
          <p:blipFill>
            <a:blip r:embed="rId10"/>
            <a:stretch>
              <a:fillRect/>
            </a:stretch>
          </p:blipFill>
          <p:spPr>
            <a:xfrm>
              <a:off x="11198" y="1895"/>
              <a:ext cx="4513" cy="3141"/>
            </a:xfrm>
            <a:prstGeom prst="rect">
              <a:avLst/>
            </a:prstGeom>
          </p:spPr>
        </p:pic>
        <p:pic>
          <p:nvPicPr>
            <p:cNvPr id="16" name="图片 15"/>
            <p:cNvPicPr>
              <a:picLocks noChangeAspect="1"/>
            </p:cNvPicPr>
            <p:nvPr>
              <p:custDataLst>
                <p:tags r:id="rId13"/>
              </p:custDataLst>
            </p:nvPr>
          </p:nvPicPr>
          <p:blipFill>
            <a:blip r:embed="rId10"/>
            <a:stretch>
              <a:fillRect/>
            </a:stretch>
          </p:blipFill>
          <p:spPr>
            <a:xfrm>
              <a:off x="4183" y="1563"/>
              <a:ext cx="4513" cy="3141"/>
            </a:xfrm>
            <a:prstGeom prst="rect">
              <a:avLst/>
            </a:prstGeom>
          </p:spPr>
        </p:pic>
        <p:pic>
          <p:nvPicPr>
            <p:cNvPr id="17" name="图片 16"/>
            <p:cNvPicPr>
              <a:picLocks noChangeAspect="1"/>
            </p:cNvPicPr>
            <p:nvPr>
              <p:custDataLst>
                <p:tags r:id="rId14"/>
              </p:custDataLst>
            </p:nvPr>
          </p:nvPicPr>
          <p:blipFill>
            <a:blip r:embed="rId10"/>
            <a:stretch>
              <a:fillRect/>
            </a:stretch>
          </p:blipFill>
          <p:spPr>
            <a:xfrm>
              <a:off x="8392" y="4856"/>
              <a:ext cx="4513" cy="3141"/>
            </a:xfrm>
            <a:prstGeom prst="rect">
              <a:avLst/>
            </a:prstGeom>
          </p:spPr>
        </p:pic>
        <p:pic>
          <p:nvPicPr>
            <p:cNvPr id="13" name="图片 12"/>
            <p:cNvPicPr>
              <a:picLocks noChangeAspect="1"/>
            </p:cNvPicPr>
            <p:nvPr>
              <p:custDataLst>
                <p:tags r:id="rId16"/>
              </p:custDataLst>
            </p:nvPr>
          </p:nvPicPr>
          <p:blipFill>
            <a:blip r:embed="rId15"/>
            <a:stretch>
              <a:fillRect/>
            </a:stretch>
          </p:blipFill>
          <p:spPr>
            <a:xfrm>
              <a:off x="15849" y="3919"/>
              <a:ext cx="603" cy="507"/>
            </a:xfrm>
            <a:prstGeom prst="rect">
              <a:avLst/>
            </a:prstGeom>
          </p:spPr>
        </p:pic>
        <p:pic>
          <p:nvPicPr>
            <p:cNvPr id="18" name="图片 17"/>
            <p:cNvPicPr>
              <a:picLocks noChangeAspect="1"/>
            </p:cNvPicPr>
            <p:nvPr>
              <p:custDataLst>
                <p:tags r:id="rId18"/>
              </p:custDataLst>
            </p:nvPr>
          </p:nvPicPr>
          <p:blipFill>
            <a:blip r:embed="rId17"/>
            <a:stretch>
              <a:fillRect/>
            </a:stretch>
          </p:blipFill>
          <p:spPr>
            <a:xfrm>
              <a:off x="5670" y="2509"/>
              <a:ext cx="525" cy="368"/>
            </a:xfrm>
            <a:prstGeom prst="rect">
              <a:avLst/>
            </a:prstGeom>
          </p:spPr>
        </p:pic>
      </p:grpSp>
      <p:sp>
        <p:nvSpPr>
          <p:cNvPr id="2" name="标题 1"/>
          <p:cNvSpPr>
            <a:spLocks noGrp="1"/>
          </p:cNvSpPr>
          <p:nvPr>
            <p:ph type="title" hasCustomPrompt="1"/>
            <p:custDataLst>
              <p:tags r:id="rId19"/>
            </p:custDataLst>
          </p:nvPr>
        </p:nvSpPr>
        <p:spPr>
          <a:xfrm>
            <a:off x="2031365" y="2605661"/>
            <a:ext cx="5006976" cy="1177938"/>
          </a:xfrm>
        </p:spPr>
        <p:txBody>
          <a:bodyPr anchor="ctr" anchorCtr="0">
            <a:normAutofit/>
          </a:bodyPr>
          <a:lstStyle>
            <a:lvl1pPr algn="ctr">
              <a:defRPr sz="5400" b="1" u="none" strike="noStrike" kern="1200" cap="none" spc="300" normalizeH="0" baseline="0">
                <a:solidFill>
                  <a:schemeClr val="tx1">
                    <a:lumMod val="85000"/>
                    <a:lumOff val="15000"/>
                  </a:schemeClr>
                </a:solidFill>
                <a:uFillTx/>
                <a:latin typeface="Arial" pitchFamily="34" charset="0"/>
                <a:ea typeface="汉仪旗黑-85S"/>
              </a:defRPr>
            </a:lvl1pPr>
          </a:lstStyle>
          <a:p>
            <a:r>
              <a:rPr lang="zh-CN" altLang="en-US"/>
              <a:t>单击此处编辑标题</a:t>
            </a:r>
            <a:endParaRPr lang="zh-CN" altLang="en-US"/>
          </a:p>
        </p:txBody>
      </p:sp>
      <p:sp>
        <p:nvSpPr>
          <p:cNvPr id="3" name="日期占位符 2"/>
          <p:cNvSpPr>
            <a:spLocks noGrp="1"/>
          </p:cNvSpPr>
          <p:nvPr>
            <p:ph type="dt" sz="half" idx="10"/>
            <p:custDataLst>
              <p:tags r:id="rId20"/>
            </p:custDataLst>
          </p:nvPr>
        </p:nvSpPr>
        <p:spPr/>
        <p:txBody>
          <a:bodyPr/>
          <a:lstStyle>
            <a:lvl1pPr>
              <a:defRPr baseline="0">
                <a:latin typeface="Arial" pitchFamily="34" charset="0"/>
              </a:defRPr>
            </a:lvl1pPr>
          </a:lstStyle>
          <a:p>
            <a:fld id="{82F288E0-7875-42C4-84C8-98DBBD3BF4D2}" type="datetimeFigureOut">
              <a:rPr lang="zh-CN" altLang="en-US" smtClean="0"/>
              <a:t/>
            </a:fld>
            <a:endParaRPr lang="zh-CN" altLang="en-US"/>
          </a:p>
        </p:txBody>
      </p:sp>
      <p:sp>
        <p:nvSpPr>
          <p:cNvPr id="4" name="页脚占位符 3"/>
          <p:cNvSpPr>
            <a:spLocks noGrp="1"/>
          </p:cNvSpPr>
          <p:nvPr>
            <p:ph type="ftr" sz="quarter" idx="11"/>
            <p:custDataLst>
              <p:tags r:id="rId21"/>
            </p:custDataLst>
          </p:nvPr>
        </p:nvSpPr>
        <p:spPr/>
        <p:txBody>
          <a:bodyPr/>
          <a:lstStyle>
            <a:lvl1pPr>
              <a:defRPr baseline="0">
                <a:latin typeface="Arial" pitchFamily="34" charset="0"/>
              </a:defRPr>
            </a:lvl1pPr>
          </a:lstStyle>
          <a:p>
            <a:endParaRPr lang="zh-CN" altLang="en-US"/>
          </a:p>
        </p:txBody>
      </p:sp>
      <p:sp>
        <p:nvSpPr>
          <p:cNvPr id="5" name="灯片编号占位符 4"/>
          <p:cNvSpPr>
            <a:spLocks noGrp="1"/>
          </p:cNvSpPr>
          <p:nvPr>
            <p:ph type="sldNum" sz="quarter" idx="12"/>
            <p:custDataLst>
              <p:tags r:id="rId22"/>
            </p:custDataLst>
          </p:nvPr>
        </p:nvSpPr>
        <p:spPr/>
        <p:txBody>
          <a:bodyPr/>
          <a:lstStyle>
            <a:lvl1pPr>
              <a:defRPr baseline="0">
                <a:latin typeface="Arial" pitchFamily="34" charset="0"/>
              </a:defRPr>
            </a:lvl1pPr>
          </a:lstStyle>
          <a:p>
            <a:fld id="{7D9BB5D0-35E4-459D-AEF3-FE4D7C45CC19}" type="slidenum">
              <a:rPr lang="zh-CN" altLang="en-US" smtClean="0"/>
              <a:t/>
            </a:fld>
            <a:endParaRPr lang="zh-CN" altLang="en-US"/>
          </a:p>
        </p:txBody>
      </p:sp>
      <p:sp>
        <p:nvSpPr>
          <p:cNvPr id="19" name="文本占位符 18"/>
          <p:cNvSpPr>
            <a:spLocks noGrp="1"/>
          </p:cNvSpPr>
          <p:nvPr>
            <p:ph type="body" sz="quarter" idx="13" hasCustomPrompt="1"/>
            <p:custDataLst>
              <p:tags r:id="rId23"/>
            </p:custDataLst>
          </p:nvPr>
        </p:nvSpPr>
        <p:spPr>
          <a:xfrm>
            <a:off x="2864293" y="3921430"/>
            <a:ext cx="3206262" cy="444196"/>
          </a:xfrm>
        </p:spPr>
        <p:txBody>
          <a:bodyPr/>
          <a:lstStyle>
            <a:lvl1pPr marL="0" indent="0" algn="ctr">
              <a:buNone/>
              <a:defRPr/>
            </a:lvl1pPr>
          </a:lstStyle>
          <a:p>
            <a:pPr lvl="0"/>
            <a:r>
              <a:rPr lang="zh-CN" altLang="en-US"/>
              <a:t>编辑文本</a:t>
            </a:r>
            <a:endParaRPr lang="zh-CN" altLang="en-US"/>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通用">
    <p:bg>
      <p:bgPr>
        <a:solidFill>
          <a:schemeClr val="tx2"/>
        </a:solidFill>
        <a:effectLst/>
      </p:bgPr>
    </p:bg>
    <p:spTree>
      <p:nvGrpSpPr>
        <p:cNvPr id="1" name=""/>
        <p:cNvGrpSpPr/>
        <p:nvPr/>
      </p:nvGrpSpPr>
      <p:grpSpPr>
        <a:xfrm>
          <a:off x="0" y="0"/>
          <a:ext cx="0" cy="0"/>
        </a:xfrm>
      </p:grpSpPr>
      <p:grpSp>
        <p:nvGrpSpPr>
          <p:cNvPr id="12" name="组合 11"/>
          <p:cNvGrpSpPr/>
          <p:nvPr>
            <p:custDataLst>
              <p:tags r:id="rId1"/>
            </p:custDataLst>
          </p:nvPr>
        </p:nvGrpSpPr>
        <p:grpSpPr>
          <a:xfrm>
            <a:off x="1" y="0"/>
            <a:ext cx="9143999" cy="6858000"/>
            <a:chOff x="1" y="0"/>
            <a:chExt cx="12191998" cy="6858000"/>
          </a:xfrm>
        </p:grpSpPr>
        <p:pic>
          <p:nvPicPr>
            <p:cNvPr id="6" name="图片 5"/>
            <p:cNvPicPr>
              <a:picLocks noChangeAspect="1"/>
            </p:cNvPicPr>
            <p:nvPr userDrawn="1">
              <p:custDataLst>
                <p:tags r:id="rId3"/>
              </p:custDataLst>
            </p:nvPr>
          </p:nvPicPr>
          <p:blipFill>
            <a:blip r:embed="rId2"/>
            <a:stretch>
              <a:fillRect/>
            </a:stretch>
          </p:blipFill>
          <p:spPr>
            <a:xfrm>
              <a:off x="1" y="0"/>
              <a:ext cx="1442720" cy="1394579"/>
            </a:xfrm>
            <a:prstGeom prst="rect">
              <a:avLst/>
            </a:prstGeom>
          </p:spPr>
        </p:pic>
        <p:pic>
          <p:nvPicPr>
            <p:cNvPr id="7" name="图片 6"/>
            <p:cNvPicPr>
              <a:picLocks noChangeAspect="1"/>
            </p:cNvPicPr>
            <p:nvPr userDrawn="1">
              <p:custDataLst>
                <p:tags r:id="rId4"/>
              </p:custDataLst>
            </p:nvPr>
          </p:nvPicPr>
          <p:blipFill>
            <a:blip r:embed="rId2"/>
            <a:stretch>
              <a:fillRect/>
            </a:stretch>
          </p:blipFill>
          <p:spPr>
            <a:xfrm rot="10800000">
              <a:off x="10749279" y="5463421"/>
              <a:ext cx="1442720" cy="1394579"/>
            </a:xfrm>
            <a:prstGeom prst="rect">
              <a:avLst/>
            </a:prstGeom>
          </p:spPr>
        </p:pic>
        <p:pic>
          <p:nvPicPr>
            <p:cNvPr id="8" name="图片 7"/>
            <p:cNvPicPr>
              <a:picLocks noChangeAspect="1"/>
            </p:cNvPicPr>
            <p:nvPr userDrawn="1">
              <p:custDataLst>
                <p:tags r:id="rId6"/>
              </p:custDataLst>
            </p:nvPr>
          </p:nvPicPr>
          <p:blipFill>
            <a:blip r:embed="rId5"/>
            <a:stretch>
              <a:fillRect/>
            </a:stretch>
          </p:blipFill>
          <p:spPr>
            <a:xfrm>
              <a:off x="7436074" y="194531"/>
              <a:ext cx="4026468" cy="2770813"/>
            </a:xfrm>
            <a:prstGeom prst="rect">
              <a:avLst/>
            </a:prstGeom>
          </p:spPr>
        </p:pic>
        <p:pic>
          <p:nvPicPr>
            <p:cNvPr id="9" name="图片 8"/>
            <p:cNvPicPr>
              <a:picLocks noChangeAspect="1"/>
            </p:cNvPicPr>
            <p:nvPr userDrawn="1">
              <p:custDataLst>
                <p:tags r:id="rId8"/>
              </p:custDataLst>
            </p:nvPr>
          </p:nvPicPr>
          <p:blipFill>
            <a:blip r:embed="rId7"/>
            <a:stretch>
              <a:fillRect/>
            </a:stretch>
          </p:blipFill>
          <p:spPr>
            <a:xfrm>
              <a:off x="11462542" y="2273093"/>
              <a:ext cx="538360" cy="446827"/>
            </a:xfrm>
            <a:prstGeom prst="rect">
              <a:avLst/>
            </a:prstGeom>
          </p:spPr>
        </p:pic>
        <p:pic>
          <p:nvPicPr>
            <p:cNvPr id="10" name="图片 9"/>
            <p:cNvPicPr>
              <a:picLocks noChangeAspect="1"/>
            </p:cNvPicPr>
            <p:nvPr userDrawn="1">
              <p:custDataLst>
                <p:tags r:id="rId9"/>
              </p:custDataLst>
            </p:nvPr>
          </p:nvPicPr>
          <p:blipFill>
            <a:blip r:embed="rId5"/>
            <a:stretch>
              <a:fillRect/>
            </a:stretch>
          </p:blipFill>
          <p:spPr>
            <a:xfrm>
              <a:off x="729459" y="2496506"/>
              <a:ext cx="4026468" cy="2770813"/>
            </a:xfrm>
            <a:prstGeom prst="rect">
              <a:avLst/>
            </a:prstGeom>
          </p:spPr>
        </p:pic>
        <p:pic>
          <p:nvPicPr>
            <p:cNvPr id="11" name="图片 10"/>
            <p:cNvPicPr>
              <a:picLocks noChangeAspect="1"/>
            </p:cNvPicPr>
            <p:nvPr userDrawn="1">
              <p:custDataLst>
                <p:tags r:id="rId10"/>
              </p:custDataLst>
            </p:nvPr>
          </p:nvPicPr>
          <p:blipFill>
            <a:blip r:embed="rId7"/>
            <a:stretch>
              <a:fillRect/>
            </a:stretch>
          </p:blipFill>
          <p:spPr>
            <a:xfrm rot="19800000">
              <a:off x="374333" y="5380277"/>
              <a:ext cx="538360" cy="446827"/>
            </a:xfrm>
            <a:prstGeom prst="rect">
              <a:avLst/>
            </a:prstGeom>
          </p:spPr>
        </p:pic>
      </p:grpSp>
      <p:sp>
        <p:nvSpPr>
          <p:cNvPr id="2" name="标题 1"/>
          <p:cNvSpPr>
            <a:spLocks noGrp="1"/>
          </p:cNvSpPr>
          <p:nvPr>
            <p:ph type="title"/>
            <p:custDataLst>
              <p:tags r:id="rId11"/>
            </p:custDataLst>
          </p:nvPr>
        </p:nvSpPr>
        <p:spPr/>
        <p:txBody>
          <a:bodyPr/>
          <a:lstStyle>
            <a:lvl1pPr>
              <a:defRPr spc="0" baseline="0">
                <a:solidFill>
                  <a:schemeClr val="tx1">
                    <a:lumMod val="85000"/>
                    <a:lumOff val="15000"/>
                  </a:schemeClr>
                </a:solidFill>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12"/>
            </p:custDataLst>
          </p:nvPr>
        </p:nvSpPr>
        <p:spPr/>
        <p:txBody>
          <a:bodyPr/>
          <a:lstStyle>
            <a:lvl1pPr>
              <a:defRPr baseline="0">
                <a:solidFill>
                  <a:schemeClr val="tx1">
                    <a:lumMod val="85000"/>
                    <a:lumOff val="15000"/>
                  </a:schemeClr>
                </a:solidFill>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3"/>
            </p:custDataLst>
          </p:nvPr>
        </p:nvSpPr>
        <p:spPr/>
        <p:txBody>
          <a:bodyPr/>
          <a:lstStyle>
            <a:lvl1pPr>
              <a:defRPr baseline="0">
                <a:solidFill>
                  <a:schemeClr val="tx1">
                    <a:lumMod val="85000"/>
                    <a:lumOff val="15000"/>
                  </a:schemeClr>
                </a:solidFill>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14"/>
            </p:custDataLst>
          </p:nvPr>
        </p:nvSpPr>
        <p:spPr/>
        <p:txBody>
          <a:bodyPr/>
          <a:lstStyle>
            <a:lvl1pPr>
              <a:defRPr baseline="0">
                <a:solidFill>
                  <a:schemeClr val="tx1">
                    <a:lumMod val="85000"/>
                    <a:lumOff val="15000"/>
                  </a:schemeClr>
                </a:solidFill>
                <a:latin typeface="Arial" pitchFamily="34" charset="0"/>
                <a:ea typeface="微软雅黑" panose="020b0503020204020204" pitchFamily="34"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相框">
    <p:bg>
      <p:bgPr>
        <a:solidFill>
          <a:schemeClr val="tx2"/>
        </a:solidFill>
        <a:effectLst/>
      </p:bgPr>
    </p:bg>
    <p:spTree>
      <p:nvGrpSpPr>
        <p:cNvPr id="1" name=""/>
        <p:cNvGrpSpPr/>
        <p:nvPr/>
      </p:nvGrpSpPr>
      <p:grpSpPr>
        <a:xfrm>
          <a:off x="0" y="0"/>
          <a:ext cx="0" cy="0"/>
        </a:xfrm>
      </p:grpSpPr>
      <p:grpSp>
        <p:nvGrpSpPr>
          <p:cNvPr id="6" name="组合 5"/>
          <p:cNvGrpSpPr/>
          <p:nvPr>
            <p:custDataLst>
              <p:tags r:id="rId1"/>
            </p:custDataLst>
          </p:nvPr>
        </p:nvGrpSpPr>
        <p:grpSpPr>
          <a:xfrm>
            <a:off x="1" y="0"/>
            <a:ext cx="9143999" cy="6858000"/>
            <a:chOff x="1" y="0"/>
            <a:chExt cx="12191998" cy="6858000"/>
          </a:xfrm>
        </p:grpSpPr>
        <p:sp>
          <p:nvSpPr>
            <p:cNvPr id="8" name="矩形 7"/>
            <p:cNvSpPr/>
            <p:nvPr userDrawn="1">
              <p:custDataLst>
                <p:tags r:id="rId2"/>
              </p:custDataLst>
            </p:nvPr>
          </p:nvSpPr>
          <p:spPr>
            <a:xfrm>
              <a:off x="292800" y="304200"/>
              <a:ext cx="11606400" cy="6249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gn="ctr"/>
              <a:endParaRPr lang="zh-CN" altLang="en-US" sz="100" baseline="0">
                <a:solidFill>
                  <a:schemeClr val="tx1">
                    <a:lumMod val="85000"/>
                    <a:lumOff val="15000"/>
                  </a:schemeClr>
                </a:solidFill>
                <a:latin typeface="Arial" pitchFamily="34" charset="0"/>
                <a:ea typeface="微软雅黑" panose="020b0503020204020204" pitchFamily="34" charset="-122"/>
              </a:endParaRPr>
            </a:p>
          </p:txBody>
        </p:sp>
        <p:pic>
          <p:nvPicPr>
            <p:cNvPr id="9" name="图片 8"/>
            <p:cNvPicPr>
              <a:picLocks noChangeAspect="1"/>
            </p:cNvPicPr>
            <p:nvPr userDrawn="1">
              <p:custDataLst>
                <p:tags r:id="rId4"/>
              </p:custDataLst>
            </p:nvPr>
          </p:nvPicPr>
          <p:blipFill>
            <a:blip r:embed="rId3"/>
            <a:stretch>
              <a:fillRect/>
            </a:stretch>
          </p:blipFill>
          <p:spPr>
            <a:xfrm>
              <a:off x="1" y="0"/>
              <a:ext cx="1442720" cy="1394579"/>
            </a:xfrm>
            <a:prstGeom prst="rect">
              <a:avLst/>
            </a:prstGeom>
          </p:spPr>
        </p:pic>
        <p:pic>
          <p:nvPicPr>
            <p:cNvPr id="10" name="图片 9"/>
            <p:cNvPicPr>
              <a:picLocks noChangeAspect="1"/>
            </p:cNvPicPr>
            <p:nvPr userDrawn="1">
              <p:custDataLst>
                <p:tags r:id="rId5"/>
              </p:custDataLst>
            </p:nvPr>
          </p:nvPicPr>
          <p:blipFill>
            <a:blip r:embed="rId3"/>
            <a:stretch>
              <a:fillRect/>
            </a:stretch>
          </p:blipFill>
          <p:spPr>
            <a:xfrm rot="10800000">
              <a:off x="10749279" y="5463421"/>
              <a:ext cx="1442720" cy="1394579"/>
            </a:xfrm>
            <a:prstGeom prst="rect">
              <a:avLst/>
            </a:prstGeom>
          </p:spPr>
        </p:pic>
      </p:grpSp>
      <p:sp>
        <p:nvSpPr>
          <p:cNvPr id="2" name="标题 1"/>
          <p:cNvSpPr>
            <a:spLocks noGrp="1"/>
          </p:cNvSpPr>
          <p:nvPr>
            <p:ph type="title" hasCustomPrompt="1"/>
            <p:custDataLst>
              <p:tags r:id="rId6"/>
            </p:custDataLst>
          </p:nvPr>
        </p:nvSpPr>
        <p:spPr>
          <a:xfrm>
            <a:off x="961200" y="1249200"/>
            <a:ext cx="7219800" cy="723600"/>
          </a:xfrm>
        </p:spPr>
        <p:txBody>
          <a:bodyPr anchor="ctr"/>
          <a:lstStyle>
            <a:lvl1pPr>
              <a:defRPr sz="2880" spc="0" baseline="0">
                <a:solidFill>
                  <a:schemeClr val="tx1">
                    <a:lumMod val="85000"/>
                    <a:lumOff val="15000"/>
                  </a:schemeClr>
                </a:solidFill>
                <a:latin typeface="Arial" pitchFamily="34" charset="0"/>
                <a:ea typeface="微软雅黑" panose="020b0503020204020204" pitchFamily="34" charset="-122"/>
              </a:defRPr>
            </a:lvl1pPr>
          </a:lstStyle>
          <a:p>
            <a:r>
              <a:rPr lang="zh-CN" altLang="en-US"/>
              <a:t>单击此处编辑标题</a:t>
            </a:r>
            <a:endParaRPr lang="zh-CN" altLang="en-US"/>
          </a:p>
        </p:txBody>
      </p:sp>
      <p:sp>
        <p:nvSpPr>
          <p:cNvPr id="7" name="内容占位符 6"/>
          <p:cNvSpPr>
            <a:spLocks noGrp="1"/>
          </p:cNvSpPr>
          <p:nvPr>
            <p:ph sz="quarter" idx="13"/>
            <p:custDataLst>
              <p:tags r:id="rId7"/>
            </p:custDataLst>
          </p:nvPr>
        </p:nvSpPr>
        <p:spPr>
          <a:xfrm>
            <a:off x="960835" y="2163600"/>
            <a:ext cx="7219950" cy="3445200"/>
          </a:xfrm>
        </p:spPr>
        <p:txBody>
          <a:bodyPr/>
          <a:lstStyle>
            <a:lvl1pPr>
              <a:defRPr spc="0" baseline="0">
                <a:solidFill>
                  <a:schemeClr val="tx1">
                    <a:lumMod val="85000"/>
                    <a:lumOff val="15000"/>
                  </a:schemeClr>
                </a:solidFill>
                <a:latin typeface="Arial" pitchFamily="34" charset="0"/>
                <a:ea typeface="微软雅黑" panose="020b0503020204020204" pitchFamily="34" charset="-122"/>
              </a:defRPr>
            </a:lvl1pPr>
            <a:lvl2pPr>
              <a:defRPr spc="0" baseline="0">
                <a:solidFill>
                  <a:schemeClr val="tx1">
                    <a:lumMod val="85000"/>
                    <a:lumOff val="15000"/>
                  </a:schemeClr>
                </a:solidFill>
                <a:latin typeface="Arial" pitchFamily="34" charset="0"/>
                <a:ea typeface="微软雅黑" panose="020b0503020204020204" pitchFamily="34" charset="-122"/>
              </a:defRPr>
            </a:lvl2pPr>
            <a:lvl3pPr>
              <a:defRPr spc="0" baseline="0">
                <a:solidFill>
                  <a:schemeClr val="tx1">
                    <a:lumMod val="85000"/>
                    <a:lumOff val="15000"/>
                  </a:schemeClr>
                </a:solidFill>
                <a:latin typeface="Arial" pitchFamily="34" charset="0"/>
                <a:ea typeface="微软雅黑" panose="020b0503020204020204" pitchFamily="34" charset="-122"/>
              </a:defRPr>
            </a:lvl3pPr>
            <a:lvl4pPr>
              <a:defRPr spc="0" baseline="0">
                <a:solidFill>
                  <a:schemeClr val="tx1">
                    <a:lumMod val="85000"/>
                    <a:lumOff val="15000"/>
                  </a:schemeClr>
                </a:solidFill>
                <a:latin typeface="Arial" pitchFamily="34" charset="0"/>
                <a:ea typeface="微软雅黑" panose="020b0503020204020204" pitchFamily="34" charset="-122"/>
              </a:defRPr>
            </a:lvl4pPr>
            <a:lvl5pPr>
              <a:defRPr spc="0" baseline="0">
                <a:solidFill>
                  <a:schemeClr val="tx1">
                    <a:lumMod val="85000"/>
                    <a:lumOff val="1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3" name="日期占位符 2"/>
          <p:cNvSpPr>
            <a:spLocks noGrp="1"/>
          </p:cNvSpPr>
          <p:nvPr>
            <p:ph type="dt" sz="half" idx="10"/>
            <p:custDataLst>
              <p:tags r:id="rId8"/>
            </p:custDataLst>
          </p:nvPr>
        </p:nvSpPr>
        <p:spPr/>
        <p:txBody>
          <a:bodyPr/>
          <a:lstStyle>
            <a:lvl1pPr>
              <a:defRPr baseline="0">
                <a:solidFill>
                  <a:schemeClr val="tx1">
                    <a:lumMod val="85000"/>
                    <a:lumOff val="15000"/>
                  </a:schemeClr>
                </a:solidFill>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9"/>
            </p:custDataLst>
          </p:nvPr>
        </p:nvSpPr>
        <p:spPr/>
        <p:txBody>
          <a:bodyPr/>
          <a:lstStyle>
            <a:lvl1pPr>
              <a:defRPr baseline="0">
                <a:solidFill>
                  <a:schemeClr val="tx1">
                    <a:lumMod val="85000"/>
                    <a:lumOff val="15000"/>
                  </a:schemeClr>
                </a:solidFill>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10"/>
            </p:custDataLst>
          </p:nvPr>
        </p:nvSpPr>
        <p:spPr/>
        <p:txBody>
          <a:bodyPr/>
          <a:lstStyle>
            <a:lvl1pPr>
              <a:defRPr baseline="0">
                <a:solidFill>
                  <a:schemeClr val="tx1">
                    <a:lumMod val="85000"/>
                    <a:lumOff val="15000"/>
                  </a:schemeClr>
                </a:solidFill>
                <a:latin typeface="Arial" pitchFamily="34" charset="0"/>
                <a:ea typeface="微软雅黑" panose="020b0503020204020204" pitchFamily="34" charset="-122"/>
              </a:defRPr>
            </a:lvl1p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左右">
    <p:bg>
      <p:bgPr>
        <a:solidFill>
          <a:schemeClr val="bg2"/>
        </a:solidFill>
        <a:effectLst/>
      </p:bgPr>
    </p:bg>
    <p:spTree>
      <p:nvGrpSpPr>
        <p:cNvPr id="1" name=""/>
        <p:cNvGrpSpPr/>
        <p:nvPr/>
      </p:nvGrpSpPr>
      <p:grpSpPr>
        <a:xfrm>
          <a:off x="0" y="0"/>
          <a:ext cx="0" cy="0"/>
        </a:xfrm>
      </p:grpSpPr>
      <p:sp>
        <p:nvSpPr>
          <p:cNvPr id="8" name="矩形 7"/>
          <p:cNvSpPr/>
          <p:nvPr>
            <p:custDataLst>
              <p:tags r:id="rId1"/>
            </p:custDataLst>
          </p:nvPr>
        </p:nvSpPr>
        <p:spPr>
          <a:xfrm>
            <a:off x="0" y="0"/>
            <a:ext cx="3617595" cy="6866255"/>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lvl="0" algn="ctr"/>
            <a:endParaRPr lang="en-US" altLang="zh-CN" sz="100" baseline="0">
              <a:solidFill>
                <a:schemeClr val="tx1">
                  <a:lumMod val="85000"/>
                  <a:lumOff val="15000"/>
                </a:schemeClr>
              </a:solidFill>
              <a:latin typeface="Arial" pitchFamily="34" charset="0"/>
              <a:ea typeface="微软雅黑" panose="020b0503020204020204" pitchFamily="34" charset="-122"/>
              <a:sym typeface="+mn-ea"/>
            </a:endParaRPr>
          </a:p>
        </p:txBody>
      </p:sp>
      <p:grpSp>
        <p:nvGrpSpPr>
          <p:cNvPr id="13" name="组合 12"/>
          <p:cNvGrpSpPr/>
          <p:nvPr>
            <p:custDataLst>
              <p:tags r:id="rId2"/>
            </p:custDataLst>
          </p:nvPr>
        </p:nvGrpSpPr>
        <p:grpSpPr>
          <a:xfrm>
            <a:off x="1" y="0"/>
            <a:ext cx="9143999" cy="6858000"/>
            <a:chOff x="1" y="0"/>
            <a:chExt cx="12191998" cy="6858000"/>
          </a:xfrm>
        </p:grpSpPr>
        <p:pic>
          <p:nvPicPr>
            <p:cNvPr id="14" name="图片 13"/>
            <p:cNvPicPr>
              <a:picLocks noChangeAspect="1"/>
            </p:cNvPicPr>
            <p:nvPr userDrawn="1">
              <p:custDataLst>
                <p:tags r:id="rId4"/>
              </p:custDataLst>
            </p:nvPr>
          </p:nvPicPr>
          <p:blipFill>
            <a:blip r:embed="rId3"/>
            <a:stretch>
              <a:fillRect/>
            </a:stretch>
          </p:blipFill>
          <p:spPr>
            <a:xfrm>
              <a:off x="1" y="0"/>
              <a:ext cx="1442720" cy="1394579"/>
            </a:xfrm>
            <a:prstGeom prst="rect">
              <a:avLst/>
            </a:prstGeom>
          </p:spPr>
        </p:pic>
        <p:pic>
          <p:nvPicPr>
            <p:cNvPr id="15" name="图片 14"/>
            <p:cNvPicPr>
              <a:picLocks noChangeAspect="1"/>
            </p:cNvPicPr>
            <p:nvPr userDrawn="1">
              <p:custDataLst>
                <p:tags r:id="rId5"/>
              </p:custDataLst>
            </p:nvPr>
          </p:nvPicPr>
          <p:blipFill>
            <a:blip r:embed="rId3"/>
            <a:stretch>
              <a:fillRect/>
            </a:stretch>
          </p:blipFill>
          <p:spPr>
            <a:xfrm rot="10800000">
              <a:off x="10749279" y="5463421"/>
              <a:ext cx="1442720" cy="1394579"/>
            </a:xfrm>
            <a:prstGeom prst="rect">
              <a:avLst/>
            </a:prstGeom>
          </p:spPr>
        </p:pic>
        <p:pic>
          <p:nvPicPr>
            <p:cNvPr id="16" name="图片 15"/>
            <p:cNvPicPr>
              <a:picLocks noChangeAspect="1"/>
            </p:cNvPicPr>
            <p:nvPr userDrawn="1">
              <p:custDataLst>
                <p:tags r:id="rId7"/>
              </p:custDataLst>
            </p:nvPr>
          </p:nvPicPr>
          <p:blipFill>
            <a:blip r:embed="rId6"/>
            <a:stretch>
              <a:fillRect/>
            </a:stretch>
          </p:blipFill>
          <p:spPr>
            <a:xfrm>
              <a:off x="7436074" y="194531"/>
              <a:ext cx="4026468" cy="2770813"/>
            </a:xfrm>
            <a:prstGeom prst="rect">
              <a:avLst/>
            </a:prstGeom>
          </p:spPr>
        </p:pic>
        <p:pic>
          <p:nvPicPr>
            <p:cNvPr id="17" name="图片 16"/>
            <p:cNvPicPr>
              <a:picLocks noChangeAspect="1"/>
            </p:cNvPicPr>
            <p:nvPr userDrawn="1">
              <p:custDataLst>
                <p:tags r:id="rId9"/>
              </p:custDataLst>
            </p:nvPr>
          </p:nvPicPr>
          <p:blipFill>
            <a:blip r:embed="rId8"/>
            <a:stretch>
              <a:fillRect/>
            </a:stretch>
          </p:blipFill>
          <p:spPr>
            <a:xfrm>
              <a:off x="11462542" y="2273093"/>
              <a:ext cx="538360" cy="446827"/>
            </a:xfrm>
            <a:prstGeom prst="rect">
              <a:avLst/>
            </a:prstGeom>
          </p:spPr>
        </p:pic>
        <p:pic>
          <p:nvPicPr>
            <p:cNvPr id="18" name="图片 17"/>
            <p:cNvPicPr>
              <a:picLocks noChangeAspect="1"/>
            </p:cNvPicPr>
            <p:nvPr userDrawn="1">
              <p:custDataLst>
                <p:tags r:id="rId10"/>
              </p:custDataLst>
            </p:nvPr>
          </p:nvPicPr>
          <p:blipFill>
            <a:blip r:embed="rId6"/>
            <a:stretch>
              <a:fillRect/>
            </a:stretch>
          </p:blipFill>
          <p:spPr>
            <a:xfrm>
              <a:off x="729459" y="2496506"/>
              <a:ext cx="4026468" cy="2770813"/>
            </a:xfrm>
            <a:prstGeom prst="rect">
              <a:avLst/>
            </a:prstGeom>
          </p:spPr>
        </p:pic>
        <p:pic>
          <p:nvPicPr>
            <p:cNvPr id="19" name="图片 18"/>
            <p:cNvPicPr>
              <a:picLocks noChangeAspect="1"/>
            </p:cNvPicPr>
            <p:nvPr userDrawn="1">
              <p:custDataLst>
                <p:tags r:id="rId11"/>
              </p:custDataLst>
            </p:nvPr>
          </p:nvPicPr>
          <p:blipFill>
            <a:blip r:embed="rId8"/>
            <a:stretch>
              <a:fillRect/>
            </a:stretch>
          </p:blipFill>
          <p:spPr>
            <a:xfrm rot="19800000">
              <a:off x="374333" y="5380277"/>
              <a:ext cx="538360" cy="446827"/>
            </a:xfrm>
            <a:prstGeom prst="rect">
              <a:avLst/>
            </a:prstGeom>
          </p:spPr>
        </p:pic>
      </p:grpSp>
      <p:sp>
        <p:nvSpPr>
          <p:cNvPr id="2" name="标题 1"/>
          <p:cNvSpPr>
            <a:spLocks noGrp="1"/>
          </p:cNvSpPr>
          <p:nvPr>
            <p:ph type="title" hasCustomPrompt="1"/>
            <p:custDataLst>
              <p:tags r:id="rId12"/>
            </p:custDataLst>
          </p:nvPr>
        </p:nvSpPr>
        <p:spPr>
          <a:xfrm>
            <a:off x="437400" y="770400"/>
            <a:ext cx="2970000" cy="882000"/>
          </a:xfrm>
        </p:spPr>
        <p:txBody>
          <a:bodyPr anchor="ctr"/>
          <a:lstStyle>
            <a:lvl1pPr>
              <a:defRPr sz="3240" spc="0" baseline="0">
                <a:solidFill>
                  <a:schemeClr val="bg1"/>
                </a:solidFill>
                <a:latin typeface="Arial" pitchFamily="34" charset="0"/>
                <a:ea typeface="微软雅黑" panose="020b0503020204020204" pitchFamily="34" charset="-122"/>
              </a:defRPr>
            </a:lvl1pPr>
          </a:lstStyle>
          <a:p>
            <a:r>
              <a:rPr lang="zh-CN" altLang="en-US"/>
              <a:t>单击编辑标题</a:t>
            </a:r>
            <a:endParaRPr lang="zh-CN" altLang="en-US"/>
          </a:p>
        </p:txBody>
      </p:sp>
      <p:sp>
        <p:nvSpPr>
          <p:cNvPr id="3" name="日期占位符 2"/>
          <p:cNvSpPr>
            <a:spLocks noGrp="1"/>
          </p:cNvSpPr>
          <p:nvPr>
            <p:ph type="dt" sz="half" idx="10"/>
            <p:custDataLst>
              <p:tags r:id="rId13"/>
            </p:custDataLst>
          </p:nvPr>
        </p:nvSpPr>
        <p:spPr/>
        <p:txBody>
          <a:bodyPr/>
          <a:lstStyle>
            <a:lvl1pPr>
              <a:defRPr baseline="0">
                <a:solidFill>
                  <a:schemeClr val="tx1">
                    <a:lumMod val="85000"/>
                    <a:lumOff val="15000"/>
                  </a:schemeClr>
                </a:solidFill>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4"/>
            </p:custDataLst>
          </p:nvPr>
        </p:nvSpPr>
        <p:spPr/>
        <p:txBody>
          <a:bodyPr/>
          <a:lstStyle>
            <a:lvl1pPr>
              <a:defRPr baseline="0">
                <a:solidFill>
                  <a:schemeClr val="tx1">
                    <a:lumMod val="85000"/>
                    <a:lumOff val="15000"/>
                  </a:schemeClr>
                </a:solidFill>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15"/>
            </p:custDataLst>
          </p:nvPr>
        </p:nvSpPr>
        <p:spPr/>
        <p:txBody>
          <a:bodyPr/>
          <a:lstStyle>
            <a:lvl1pPr>
              <a:defRPr baseline="0">
                <a:solidFill>
                  <a:schemeClr val="tx1">
                    <a:lumMod val="85000"/>
                    <a:lumOff val="15000"/>
                  </a:schemeClr>
                </a:solidFill>
                <a:latin typeface="Arial" pitchFamily="34" charset="0"/>
                <a:ea typeface="微软雅黑" panose="020b0503020204020204" pitchFamily="34"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6"/>
            </p:custDataLst>
          </p:nvPr>
        </p:nvSpPr>
        <p:spPr>
          <a:xfrm>
            <a:off x="440100" y="1764000"/>
            <a:ext cx="2967300" cy="4093200"/>
          </a:xfrm>
        </p:spPr>
        <p:txBody>
          <a:bodyPr/>
          <a:lstStyle>
            <a:lvl1pPr>
              <a:defRPr spc="0" baseline="0">
                <a:solidFill>
                  <a:schemeClr val="bg1"/>
                </a:solidFill>
                <a:latin typeface="Arial" pitchFamily="34" charset="0"/>
                <a:ea typeface="微软雅黑" panose="020b0503020204020204" pitchFamily="34" charset="-122"/>
              </a:defRPr>
            </a:lvl1pPr>
            <a:lvl2pPr>
              <a:defRPr spc="0" baseline="0">
                <a:solidFill>
                  <a:schemeClr val="bg1"/>
                </a:solidFill>
                <a:latin typeface="Arial" pitchFamily="34" charset="0"/>
                <a:ea typeface="微软雅黑" panose="020b0503020204020204" pitchFamily="34" charset="-122"/>
              </a:defRPr>
            </a:lvl2pPr>
            <a:lvl3pPr>
              <a:defRPr spc="0" baseline="0">
                <a:solidFill>
                  <a:schemeClr val="bg1"/>
                </a:solidFill>
                <a:latin typeface="Arial" pitchFamily="34" charset="0"/>
                <a:ea typeface="微软雅黑" panose="020b0503020204020204" pitchFamily="34" charset="-122"/>
              </a:defRPr>
            </a:lvl3pPr>
            <a:lvl4pPr>
              <a:defRPr spc="0" baseline="0">
                <a:solidFill>
                  <a:schemeClr val="bg1"/>
                </a:solidFill>
                <a:latin typeface="Arial" pitchFamily="34" charset="0"/>
                <a:ea typeface="微软雅黑" panose="020b0503020204020204" pitchFamily="34" charset="-122"/>
              </a:defRPr>
            </a:lvl4pPr>
            <a:lvl5pPr>
              <a:defRPr spc="0" baseline="0">
                <a:solidFill>
                  <a:schemeClr val="bg1"/>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7"/>
            </p:custDataLst>
          </p:nvPr>
        </p:nvSpPr>
        <p:spPr>
          <a:xfrm>
            <a:off x="3825900" y="769938"/>
            <a:ext cx="4860000" cy="5087938"/>
          </a:xfrm>
        </p:spPr>
        <p:txBody>
          <a:bodyPr/>
          <a:lstStyle>
            <a:lvl1pPr>
              <a:defRPr spc="0" baseline="0">
                <a:solidFill>
                  <a:schemeClr val="tx1">
                    <a:lumMod val="85000"/>
                    <a:lumOff val="15000"/>
                  </a:schemeClr>
                </a:solidFill>
                <a:latin typeface="Arial" pitchFamily="34" charset="0"/>
                <a:ea typeface="微软雅黑" panose="020b0503020204020204" pitchFamily="34" charset="-122"/>
              </a:defRPr>
            </a:lvl1pPr>
            <a:lvl2pPr>
              <a:defRPr spc="0" baseline="0">
                <a:solidFill>
                  <a:schemeClr val="tx1">
                    <a:lumMod val="85000"/>
                    <a:lumOff val="15000"/>
                  </a:schemeClr>
                </a:solidFill>
                <a:latin typeface="Arial" pitchFamily="34" charset="0"/>
                <a:ea typeface="微软雅黑" panose="020b0503020204020204" pitchFamily="34" charset="-122"/>
              </a:defRPr>
            </a:lvl2pPr>
            <a:lvl3pPr>
              <a:defRPr spc="0" baseline="0">
                <a:solidFill>
                  <a:schemeClr val="tx1">
                    <a:lumMod val="85000"/>
                    <a:lumOff val="15000"/>
                  </a:schemeClr>
                </a:solidFill>
                <a:latin typeface="Arial" pitchFamily="34" charset="0"/>
                <a:ea typeface="微软雅黑" panose="020b0503020204020204" pitchFamily="34" charset="-122"/>
              </a:defRPr>
            </a:lvl3pPr>
            <a:lvl4pPr>
              <a:defRPr spc="0" baseline="0">
                <a:solidFill>
                  <a:schemeClr val="tx1">
                    <a:lumMod val="85000"/>
                    <a:lumOff val="15000"/>
                  </a:schemeClr>
                </a:solidFill>
                <a:latin typeface="Arial" pitchFamily="34" charset="0"/>
                <a:ea typeface="微软雅黑" panose="020b0503020204020204" pitchFamily="34" charset="-122"/>
              </a:defRPr>
            </a:lvl4pPr>
            <a:lvl5pPr>
              <a:defRPr spc="0" baseline="0">
                <a:solidFill>
                  <a:schemeClr val="tx1">
                    <a:lumMod val="85000"/>
                    <a:lumOff val="1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上下">
    <p:bg>
      <p:bgPr>
        <a:solidFill>
          <a:schemeClr val="bg2"/>
        </a:solidFill>
        <a:effectLst/>
      </p:bgPr>
    </p:bg>
    <p:spTree>
      <p:nvGrpSpPr>
        <p:cNvPr id="1" name=""/>
        <p:cNvGrpSpPr/>
        <p:nvPr/>
      </p:nvGrpSpPr>
      <p:grpSpPr>
        <a:xfrm>
          <a:off x="0" y="0"/>
          <a:ext cx="0" cy="0"/>
        </a:xfrm>
      </p:grpSpPr>
      <p:sp>
        <p:nvSpPr>
          <p:cNvPr id="10" name="矩形 9"/>
          <p:cNvSpPr/>
          <p:nvPr>
            <p:custDataLst>
              <p:tags r:id="rId1"/>
            </p:custDataLst>
          </p:nvPr>
        </p:nvSpPr>
        <p:spPr>
          <a:xfrm>
            <a:off x="0" y="0"/>
            <a:ext cx="9144000" cy="26640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lvl="0" algn="ctr"/>
            <a:endParaRPr lang="en-US" altLang="zh-CN" sz="100" baseline="0">
              <a:solidFill>
                <a:schemeClr val="tx1">
                  <a:lumMod val="85000"/>
                  <a:lumOff val="15000"/>
                </a:schemeClr>
              </a:solidFill>
              <a:latin typeface="Arial" pitchFamily="34" charset="0"/>
              <a:ea typeface="微软雅黑" panose="020b0503020204020204" pitchFamily="34" charset="-122"/>
              <a:sym typeface="+mn-ea"/>
            </a:endParaRPr>
          </a:p>
        </p:txBody>
      </p:sp>
      <p:grpSp>
        <p:nvGrpSpPr>
          <p:cNvPr id="13" name="组合 12"/>
          <p:cNvGrpSpPr/>
          <p:nvPr>
            <p:custDataLst>
              <p:tags r:id="rId2"/>
            </p:custDataLst>
          </p:nvPr>
        </p:nvGrpSpPr>
        <p:grpSpPr>
          <a:xfrm>
            <a:off x="1" y="0"/>
            <a:ext cx="9143999" cy="6858000"/>
            <a:chOff x="1" y="0"/>
            <a:chExt cx="12191998" cy="6858000"/>
          </a:xfrm>
        </p:grpSpPr>
        <p:pic>
          <p:nvPicPr>
            <p:cNvPr id="14" name="图片 13"/>
            <p:cNvPicPr>
              <a:picLocks noChangeAspect="1"/>
            </p:cNvPicPr>
            <p:nvPr userDrawn="1">
              <p:custDataLst>
                <p:tags r:id="rId4"/>
              </p:custDataLst>
            </p:nvPr>
          </p:nvPicPr>
          <p:blipFill>
            <a:blip r:embed="rId3"/>
            <a:stretch>
              <a:fillRect/>
            </a:stretch>
          </p:blipFill>
          <p:spPr>
            <a:xfrm>
              <a:off x="1" y="0"/>
              <a:ext cx="1442720" cy="1394579"/>
            </a:xfrm>
            <a:prstGeom prst="rect">
              <a:avLst/>
            </a:prstGeom>
          </p:spPr>
        </p:pic>
        <p:pic>
          <p:nvPicPr>
            <p:cNvPr id="15" name="图片 14"/>
            <p:cNvPicPr>
              <a:picLocks noChangeAspect="1"/>
            </p:cNvPicPr>
            <p:nvPr userDrawn="1">
              <p:custDataLst>
                <p:tags r:id="rId5"/>
              </p:custDataLst>
            </p:nvPr>
          </p:nvPicPr>
          <p:blipFill>
            <a:blip r:embed="rId3"/>
            <a:stretch>
              <a:fillRect/>
            </a:stretch>
          </p:blipFill>
          <p:spPr>
            <a:xfrm rot="10800000">
              <a:off x="10749279" y="5463421"/>
              <a:ext cx="1442720" cy="1394579"/>
            </a:xfrm>
            <a:prstGeom prst="rect">
              <a:avLst/>
            </a:prstGeom>
          </p:spPr>
        </p:pic>
        <p:pic>
          <p:nvPicPr>
            <p:cNvPr id="16" name="图片 15"/>
            <p:cNvPicPr>
              <a:picLocks noChangeAspect="1"/>
            </p:cNvPicPr>
            <p:nvPr userDrawn="1">
              <p:custDataLst>
                <p:tags r:id="rId7"/>
              </p:custDataLst>
            </p:nvPr>
          </p:nvPicPr>
          <p:blipFill>
            <a:blip r:embed="rId6"/>
            <a:stretch>
              <a:fillRect/>
            </a:stretch>
          </p:blipFill>
          <p:spPr>
            <a:xfrm>
              <a:off x="7436074" y="194531"/>
              <a:ext cx="4026468" cy="2770813"/>
            </a:xfrm>
            <a:prstGeom prst="rect">
              <a:avLst/>
            </a:prstGeom>
          </p:spPr>
        </p:pic>
        <p:pic>
          <p:nvPicPr>
            <p:cNvPr id="17" name="图片 16"/>
            <p:cNvPicPr>
              <a:picLocks noChangeAspect="1"/>
            </p:cNvPicPr>
            <p:nvPr userDrawn="1">
              <p:custDataLst>
                <p:tags r:id="rId9"/>
              </p:custDataLst>
            </p:nvPr>
          </p:nvPicPr>
          <p:blipFill>
            <a:blip r:embed="rId8"/>
            <a:stretch>
              <a:fillRect/>
            </a:stretch>
          </p:blipFill>
          <p:spPr>
            <a:xfrm>
              <a:off x="11462542" y="2273093"/>
              <a:ext cx="538360" cy="446827"/>
            </a:xfrm>
            <a:prstGeom prst="rect">
              <a:avLst/>
            </a:prstGeom>
          </p:spPr>
        </p:pic>
        <p:pic>
          <p:nvPicPr>
            <p:cNvPr id="18" name="图片 17"/>
            <p:cNvPicPr>
              <a:picLocks noChangeAspect="1"/>
            </p:cNvPicPr>
            <p:nvPr userDrawn="1">
              <p:custDataLst>
                <p:tags r:id="rId10"/>
              </p:custDataLst>
            </p:nvPr>
          </p:nvPicPr>
          <p:blipFill>
            <a:blip r:embed="rId6"/>
            <a:stretch>
              <a:fillRect/>
            </a:stretch>
          </p:blipFill>
          <p:spPr>
            <a:xfrm>
              <a:off x="729459" y="2496506"/>
              <a:ext cx="4026468" cy="2770813"/>
            </a:xfrm>
            <a:prstGeom prst="rect">
              <a:avLst/>
            </a:prstGeom>
          </p:spPr>
        </p:pic>
        <p:pic>
          <p:nvPicPr>
            <p:cNvPr id="19" name="图片 18"/>
            <p:cNvPicPr>
              <a:picLocks noChangeAspect="1"/>
            </p:cNvPicPr>
            <p:nvPr userDrawn="1">
              <p:custDataLst>
                <p:tags r:id="rId11"/>
              </p:custDataLst>
            </p:nvPr>
          </p:nvPicPr>
          <p:blipFill>
            <a:blip r:embed="rId8"/>
            <a:stretch>
              <a:fillRect/>
            </a:stretch>
          </p:blipFill>
          <p:spPr>
            <a:xfrm rot="19800000">
              <a:off x="374333" y="5380277"/>
              <a:ext cx="538360" cy="446827"/>
            </a:xfrm>
            <a:prstGeom prst="rect">
              <a:avLst/>
            </a:prstGeom>
          </p:spPr>
        </p:pic>
      </p:grpSp>
      <p:sp>
        <p:nvSpPr>
          <p:cNvPr id="2" name="标题 1"/>
          <p:cNvSpPr>
            <a:spLocks noGrp="1"/>
          </p:cNvSpPr>
          <p:nvPr>
            <p:ph type="title"/>
            <p:custDataLst>
              <p:tags r:id="rId12"/>
            </p:custDataLst>
          </p:nvPr>
        </p:nvSpPr>
        <p:spPr>
          <a:xfrm>
            <a:off x="459000" y="781200"/>
            <a:ext cx="8232300" cy="626400"/>
          </a:xfrm>
        </p:spPr>
        <p:txBody>
          <a:bodyPr anchor="ctr"/>
          <a:lstStyle>
            <a:lvl1pPr algn="ctr">
              <a:defRPr sz="3240" spc="0" baseline="0">
                <a:solidFill>
                  <a:schemeClr val="bg1"/>
                </a:solidFill>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13"/>
            </p:custDataLst>
          </p:nvPr>
        </p:nvSpPr>
        <p:spPr/>
        <p:txBody>
          <a:bodyPr/>
          <a:lstStyle>
            <a:lvl1pPr>
              <a:defRPr baseline="0">
                <a:solidFill>
                  <a:schemeClr val="tx1">
                    <a:lumMod val="85000"/>
                    <a:lumOff val="15000"/>
                  </a:schemeClr>
                </a:solidFill>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4"/>
            </p:custDataLst>
          </p:nvPr>
        </p:nvSpPr>
        <p:spPr/>
        <p:txBody>
          <a:bodyPr/>
          <a:lstStyle>
            <a:lvl1pPr>
              <a:defRPr baseline="0">
                <a:solidFill>
                  <a:schemeClr val="tx1">
                    <a:lumMod val="85000"/>
                    <a:lumOff val="15000"/>
                  </a:schemeClr>
                </a:solidFill>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15"/>
            </p:custDataLst>
          </p:nvPr>
        </p:nvSpPr>
        <p:spPr/>
        <p:txBody>
          <a:bodyPr/>
          <a:lstStyle>
            <a:lvl1pPr>
              <a:defRPr baseline="0">
                <a:solidFill>
                  <a:schemeClr val="tx1">
                    <a:lumMod val="85000"/>
                    <a:lumOff val="15000"/>
                  </a:schemeClr>
                </a:solidFill>
                <a:latin typeface="Arial" pitchFamily="34" charset="0"/>
                <a:ea typeface="微软雅黑" panose="020b0503020204020204" pitchFamily="34"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6"/>
            </p:custDataLst>
          </p:nvPr>
        </p:nvSpPr>
        <p:spPr>
          <a:xfrm>
            <a:off x="459000" y="1659600"/>
            <a:ext cx="8231981" cy="828000"/>
          </a:xfrm>
        </p:spPr>
        <p:txBody>
          <a:bodyPr/>
          <a:lstStyle>
            <a:lvl1pPr algn="ctr">
              <a:defRPr spc="0" baseline="0">
                <a:solidFill>
                  <a:schemeClr val="bg1"/>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
        <p:nvSpPr>
          <p:cNvPr id="9" name="内容占位符 8"/>
          <p:cNvSpPr>
            <a:spLocks noGrp="1"/>
          </p:cNvSpPr>
          <p:nvPr>
            <p:ph sz="quarter" idx="14"/>
            <p:custDataLst>
              <p:tags r:id="rId17"/>
            </p:custDataLst>
          </p:nvPr>
        </p:nvSpPr>
        <p:spPr>
          <a:xfrm>
            <a:off x="459581" y="2808000"/>
            <a:ext cx="8224200" cy="3430800"/>
          </a:xfrm>
        </p:spPr>
        <p:txBody>
          <a:bodyPr/>
          <a:lstStyle>
            <a:lvl1pPr>
              <a:defRPr spc="0" baseline="0">
                <a:solidFill>
                  <a:schemeClr val="tx1">
                    <a:lumMod val="85000"/>
                    <a:lumOff val="15000"/>
                  </a:schemeClr>
                </a:solidFill>
                <a:latin typeface="Arial" pitchFamily="34" charset="0"/>
                <a:ea typeface="微软雅黑" panose="020b0503020204020204" pitchFamily="34" charset="-122"/>
              </a:defRPr>
            </a:lvl1pPr>
            <a:lvl2pPr>
              <a:defRPr spc="0" baseline="0">
                <a:solidFill>
                  <a:schemeClr val="tx1">
                    <a:lumMod val="85000"/>
                    <a:lumOff val="15000"/>
                  </a:schemeClr>
                </a:solidFill>
                <a:latin typeface="Arial" pitchFamily="34" charset="0"/>
                <a:ea typeface="微软雅黑" panose="020b0503020204020204" pitchFamily="34" charset="-122"/>
              </a:defRPr>
            </a:lvl2pPr>
            <a:lvl3pPr>
              <a:defRPr spc="0" baseline="0">
                <a:solidFill>
                  <a:schemeClr val="tx1">
                    <a:lumMod val="85000"/>
                    <a:lumOff val="15000"/>
                  </a:schemeClr>
                </a:solidFill>
                <a:latin typeface="Arial" pitchFamily="34" charset="0"/>
                <a:ea typeface="微软雅黑" panose="020b0503020204020204" pitchFamily="34" charset="-122"/>
              </a:defRPr>
            </a:lvl3pPr>
            <a:lvl4pPr>
              <a:defRPr spc="0" baseline="0">
                <a:solidFill>
                  <a:schemeClr val="tx1">
                    <a:lumMod val="85000"/>
                    <a:lumOff val="15000"/>
                  </a:schemeClr>
                </a:solidFill>
                <a:latin typeface="Arial" pitchFamily="34" charset="0"/>
                <a:ea typeface="微软雅黑" panose="020b0503020204020204" pitchFamily="34" charset="-122"/>
              </a:defRPr>
            </a:lvl4pPr>
            <a:lvl5pPr>
              <a:defRPr spc="0" baseline="0">
                <a:solidFill>
                  <a:schemeClr val="tx1">
                    <a:lumMod val="85000"/>
                    <a:lumOff val="1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下上">
    <p:bg>
      <p:bgPr>
        <a:solidFill>
          <a:schemeClr val="bg2"/>
        </a:solidFill>
        <a:effectLst/>
      </p:bgPr>
    </p:bg>
    <p:spTree>
      <p:nvGrpSpPr>
        <p:cNvPr id="1" name=""/>
        <p:cNvGrpSpPr/>
        <p:nvPr/>
      </p:nvGrpSpPr>
      <p:grpSpPr>
        <a:xfrm>
          <a:off x="0" y="0"/>
          <a:ext cx="0" cy="0"/>
        </a:xfrm>
      </p:grpSpPr>
      <p:sp>
        <p:nvSpPr>
          <p:cNvPr id="8" name="矩形 7"/>
          <p:cNvSpPr/>
          <p:nvPr>
            <p:custDataLst>
              <p:tags r:id="rId1"/>
            </p:custDataLst>
          </p:nvPr>
        </p:nvSpPr>
        <p:spPr>
          <a:xfrm>
            <a:off x="0" y="5029201"/>
            <a:ext cx="9144000" cy="1828799"/>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lvl="0" algn="ctr"/>
            <a:endParaRPr lang="en-US" altLang="zh-CN" sz="100" baseline="0">
              <a:solidFill>
                <a:schemeClr val="tx1">
                  <a:lumMod val="85000"/>
                  <a:lumOff val="15000"/>
                </a:schemeClr>
              </a:solidFill>
              <a:latin typeface="Arial" pitchFamily="34" charset="0"/>
              <a:ea typeface="微软雅黑" panose="020b0503020204020204" pitchFamily="34" charset="-122"/>
              <a:sym typeface="+mn-ea"/>
            </a:endParaRPr>
          </a:p>
        </p:txBody>
      </p:sp>
      <p:grpSp>
        <p:nvGrpSpPr>
          <p:cNvPr id="13" name="组合 12"/>
          <p:cNvGrpSpPr/>
          <p:nvPr>
            <p:custDataLst>
              <p:tags r:id="rId2"/>
            </p:custDataLst>
          </p:nvPr>
        </p:nvGrpSpPr>
        <p:grpSpPr>
          <a:xfrm>
            <a:off x="1" y="0"/>
            <a:ext cx="9143999" cy="6858000"/>
            <a:chOff x="1" y="0"/>
            <a:chExt cx="12191998" cy="6858000"/>
          </a:xfrm>
        </p:grpSpPr>
        <p:pic>
          <p:nvPicPr>
            <p:cNvPr id="14" name="图片 13"/>
            <p:cNvPicPr>
              <a:picLocks noChangeAspect="1"/>
            </p:cNvPicPr>
            <p:nvPr userDrawn="1">
              <p:custDataLst>
                <p:tags r:id="rId4"/>
              </p:custDataLst>
            </p:nvPr>
          </p:nvPicPr>
          <p:blipFill>
            <a:blip r:embed="rId3"/>
            <a:stretch>
              <a:fillRect/>
            </a:stretch>
          </p:blipFill>
          <p:spPr>
            <a:xfrm>
              <a:off x="1" y="0"/>
              <a:ext cx="1442720" cy="1394579"/>
            </a:xfrm>
            <a:prstGeom prst="rect">
              <a:avLst/>
            </a:prstGeom>
          </p:spPr>
        </p:pic>
        <p:pic>
          <p:nvPicPr>
            <p:cNvPr id="15" name="图片 14"/>
            <p:cNvPicPr>
              <a:picLocks noChangeAspect="1"/>
            </p:cNvPicPr>
            <p:nvPr userDrawn="1">
              <p:custDataLst>
                <p:tags r:id="rId5"/>
              </p:custDataLst>
            </p:nvPr>
          </p:nvPicPr>
          <p:blipFill>
            <a:blip r:embed="rId3"/>
            <a:stretch>
              <a:fillRect/>
            </a:stretch>
          </p:blipFill>
          <p:spPr>
            <a:xfrm rot="10800000">
              <a:off x="10749279" y="5463421"/>
              <a:ext cx="1442720" cy="1394579"/>
            </a:xfrm>
            <a:prstGeom prst="rect">
              <a:avLst/>
            </a:prstGeom>
          </p:spPr>
        </p:pic>
        <p:pic>
          <p:nvPicPr>
            <p:cNvPr id="16" name="图片 15"/>
            <p:cNvPicPr>
              <a:picLocks noChangeAspect="1"/>
            </p:cNvPicPr>
            <p:nvPr userDrawn="1">
              <p:custDataLst>
                <p:tags r:id="rId7"/>
              </p:custDataLst>
            </p:nvPr>
          </p:nvPicPr>
          <p:blipFill>
            <a:blip r:embed="rId6"/>
            <a:stretch>
              <a:fillRect/>
            </a:stretch>
          </p:blipFill>
          <p:spPr>
            <a:xfrm>
              <a:off x="7436074" y="194531"/>
              <a:ext cx="4026468" cy="2770813"/>
            </a:xfrm>
            <a:prstGeom prst="rect">
              <a:avLst/>
            </a:prstGeom>
          </p:spPr>
        </p:pic>
        <p:pic>
          <p:nvPicPr>
            <p:cNvPr id="17" name="图片 16"/>
            <p:cNvPicPr>
              <a:picLocks noChangeAspect="1"/>
            </p:cNvPicPr>
            <p:nvPr userDrawn="1">
              <p:custDataLst>
                <p:tags r:id="rId9"/>
              </p:custDataLst>
            </p:nvPr>
          </p:nvPicPr>
          <p:blipFill>
            <a:blip r:embed="rId8"/>
            <a:stretch>
              <a:fillRect/>
            </a:stretch>
          </p:blipFill>
          <p:spPr>
            <a:xfrm>
              <a:off x="11462542" y="2273093"/>
              <a:ext cx="538360" cy="446827"/>
            </a:xfrm>
            <a:prstGeom prst="rect">
              <a:avLst/>
            </a:prstGeom>
          </p:spPr>
        </p:pic>
        <p:pic>
          <p:nvPicPr>
            <p:cNvPr id="18" name="图片 17"/>
            <p:cNvPicPr>
              <a:picLocks noChangeAspect="1"/>
            </p:cNvPicPr>
            <p:nvPr userDrawn="1">
              <p:custDataLst>
                <p:tags r:id="rId10"/>
              </p:custDataLst>
            </p:nvPr>
          </p:nvPicPr>
          <p:blipFill>
            <a:blip r:embed="rId6"/>
            <a:stretch>
              <a:fillRect/>
            </a:stretch>
          </p:blipFill>
          <p:spPr>
            <a:xfrm>
              <a:off x="729459" y="2496506"/>
              <a:ext cx="4026468" cy="2770813"/>
            </a:xfrm>
            <a:prstGeom prst="rect">
              <a:avLst/>
            </a:prstGeom>
          </p:spPr>
        </p:pic>
        <p:pic>
          <p:nvPicPr>
            <p:cNvPr id="19" name="图片 18"/>
            <p:cNvPicPr>
              <a:picLocks noChangeAspect="1"/>
            </p:cNvPicPr>
            <p:nvPr userDrawn="1">
              <p:custDataLst>
                <p:tags r:id="rId11"/>
              </p:custDataLst>
            </p:nvPr>
          </p:nvPicPr>
          <p:blipFill>
            <a:blip r:embed="rId8"/>
            <a:stretch>
              <a:fillRect/>
            </a:stretch>
          </p:blipFill>
          <p:spPr>
            <a:xfrm rot="19800000">
              <a:off x="374333" y="5380277"/>
              <a:ext cx="538360" cy="446827"/>
            </a:xfrm>
            <a:prstGeom prst="rect">
              <a:avLst/>
            </a:prstGeom>
          </p:spPr>
        </p:pic>
      </p:grpSp>
      <p:sp>
        <p:nvSpPr>
          <p:cNvPr id="2" name="标题 1"/>
          <p:cNvSpPr>
            <a:spLocks noGrp="1"/>
          </p:cNvSpPr>
          <p:nvPr>
            <p:ph type="title"/>
            <p:custDataLst>
              <p:tags r:id="rId12"/>
            </p:custDataLst>
          </p:nvPr>
        </p:nvSpPr>
        <p:spPr>
          <a:xfrm>
            <a:off x="453600" y="669600"/>
            <a:ext cx="8232300" cy="565200"/>
          </a:xfrm>
        </p:spPr>
        <p:txBody>
          <a:bodyPr anchor="ctr"/>
          <a:lstStyle>
            <a:lvl1pPr algn="ctr">
              <a:defRPr sz="2880" spc="0" baseline="0">
                <a:solidFill>
                  <a:schemeClr val="tx1">
                    <a:lumMod val="85000"/>
                    <a:lumOff val="15000"/>
                  </a:schemeClr>
                </a:solidFill>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13"/>
            </p:custDataLst>
          </p:nvPr>
        </p:nvSpPr>
        <p:spPr/>
        <p:txBody>
          <a:bodyPr/>
          <a:lstStyle>
            <a:lvl1pPr>
              <a:defRPr baseline="0">
                <a:solidFill>
                  <a:schemeClr val="tx1">
                    <a:lumMod val="85000"/>
                    <a:lumOff val="15000"/>
                  </a:schemeClr>
                </a:solidFill>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4"/>
            </p:custDataLst>
          </p:nvPr>
        </p:nvSpPr>
        <p:spPr/>
        <p:txBody>
          <a:bodyPr/>
          <a:lstStyle>
            <a:lvl1pPr>
              <a:defRPr baseline="0">
                <a:solidFill>
                  <a:schemeClr val="tx1">
                    <a:lumMod val="85000"/>
                    <a:lumOff val="15000"/>
                  </a:schemeClr>
                </a:solidFill>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15"/>
            </p:custDataLst>
          </p:nvPr>
        </p:nvSpPr>
        <p:spPr/>
        <p:txBody>
          <a:bodyPr/>
          <a:lstStyle>
            <a:lvl1pPr>
              <a:defRPr baseline="0">
                <a:solidFill>
                  <a:schemeClr val="tx1">
                    <a:lumMod val="85000"/>
                    <a:lumOff val="15000"/>
                  </a:schemeClr>
                </a:solidFill>
                <a:latin typeface="Arial" pitchFamily="34" charset="0"/>
                <a:ea typeface="微软雅黑" panose="020b0503020204020204" pitchFamily="34"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6"/>
            </p:custDataLst>
          </p:nvPr>
        </p:nvSpPr>
        <p:spPr>
          <a:xfrm>
            <a:off x="453628" y="1681200"/>
            <a:ext cx="8243100" cy="3211200"/>
          </a:xfrm>
        </p:spPr>
        <p:txBody>
          <a:bodyPr/>
          <a:lstStyle>
            <a:lvl1pPr>
              <a:defRPr spc="0" baseline="0">
                <a:solidFill>
                  <a:schemeClr val="tx1">
                    <a:lumMod val="85000"/>
                    <a:lumOff val="15000"/>
                  </a:schemeClr>
                </a:solidFill>
                <a:latin typeface="Arial" pitchFamily="34" charset="0"/>
                <a:ea typeface="微软雅黑" panose="020b0503020204020204" pitchFamily="34" charset="-122"/>
              </a:defRPr>
            </a:lvl1pPr>
            <a:lvl2pPr>
              <a:defRPr spc="0" baseline="0">
                <a:solidFill>
                  <a:schemeClr val="tx1">
                    <a:lumMod val="85000"/>
                    <a:lumOff val="15000"/>
                  </a:schemeClr>
                </a:solidFill>
                <a:latin typeface="Arial" pitchFamily="34" charset="0"/>
                <a:ea typeface="微软雅黑" panose="020b0503020204020204" pitchFamily="34" charset="-122"/>
              </a:defRPr>
            </a:lvl2pPr>
            <a:lvl3pPr>
              <a:defRPr spc="0" baseline="0">
                <a:solidFill>
                  <a:schemeClr val="tx1">
                    <a:lumMod val="85000"/>
                    <a:lumOff val="15000"/>
                  </a:schemeClr>
                </a:solidFill>
                <a:latin typeface="Arial" pitchFamily="34" charset="0"/>
                <a:ea typeface="微软雅黑" panose="020b0503020204020204" pitchFamily="34" charset="-122"/>
              </a:defRPr>
            </a:lvl3pPr>
            <a:lvl4pPr>
              <a:defRPr spc="0" baseline="0">
                <a:solidFill>
                  <a:schemeClr val="tx1">
                    <a:lumMod val="85000"/>
                    <a:lumOff val="15000"/>
                  </a:schemeClr>
                </a:solidFill>
                <a:latin typeface="Arial" pitchFamily="34" charset="0"/>
                <a:ea typeface="微软雅黑" panose="020b0503020204020204" pitchFamily="34" charset="-122"/>
              </a:defRPr>
            </a:lvl4pPr>
            <a:lvl5pPr>
              <a:defRPr spc="0" baseline="0">
                <a:solidFill>
                  <a:schemeClr val="tx1">
                    <a:lumMod val="85000"/>
                    <a:lumOff val="1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文本占位符 8"/>
          <p:cNvSpPr>
            <a:spLocks noGrp="1"/>
          </p:cNvSpPr>
          <p:nvPr>
            <p:ph type="body" sz="quarter" idx="14"/>
            <p:custDataLst>
              <p:tags r:id="rId17"/>
            </p:custDataLst>
          </p:nvPr>
        </p:nvSpPr>
        <p:spPr>
          <a:xfrm>
            <a:off x="445500" y="5180400"/>
            <a:ext cx="8251200" cy="1011600"/>
          </a:xfrm>
        </p:spPr>
        <p:txBody>
          <a:bodyPr/>
          <a:lstStyle>
            <a:lvl1pPr>
              <a:defRPr spc="0" baseline="0">
                <a:solidFill>
                  <a:schemeClr val="bg1"/>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导航">
    <p:bg>
      <p:bgPr>
        <a:solidFill>
          <a:schemeClr val="bg2"/>
        </a:solidFill>
        <a:effectLst/>
      </p:bgPr>
    </p:bg>
    <p:spTree>
      <p:nvGrpSpPr>
        <p:cNvPr id="1" name=""/>
        <p:cNvGrpSpPr/>
        <p:nvPr/>
      </p:nvGrpSpPr>
      <p:grpSpPr>
        <a:xfrm>
          <a:off x="0" y="0"/>
          <a:ext cx="0" cy="0"/>
        </a:xfrm>
      </p:grpSpPr>
      <p:sp>
        <p:nvSpPr>
          <p:cNvPr id="10" name="矩形 9"/>
          <p:cNvSpPr/>
          <p:nvPr>
            <p:custDataLst>
              <p:tags r:id="rId1"/>
            </p:custDataLst>
          </p:nvPr>
        </p:nvSpPr>
        <p:spPr>
          <a:xfrm>
            <a:off x="0" y="0"/>
            <a:ext cx="9144000" cy="914400"/>
          </a:xfrm>
          <a:prstGeom prst="rect">
            <a:avLst/>
          </a:prstGeom>
          <a:solidFill>
            <a:schemeClr val="tx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lvl="0" algn="ctr"/>
            <a:endParaRPr lang="en-US" altLang="zh-CN" sz="100" baseline="0">
              <a:solidFill>
                <a:schemeClr val="tx1">
                  <a:lumMod val="85000"/>
                  <a:lumOff val="15000"/>
                </a:schemeClr>
              </a:solidFill>
              <a:latin typeface="Arial" pitchFamily="34" charset="0"/>
              <a:ea typeface="微软雅黑" panose="020b0503020204020204" pitchFamily="34" charset="-122"/>
              <a:sym typeface="+mn-ea"/>
            </a:endParaRPr>
          </a:p>
        </p:txBody>
      </p:sp>
      <p:grpSp>
        <p:nvGrpSpPr>
          <p:cNvPr id="15" name="组合 14"/>
          <p:cNvGrpSpPr/>
          <p:nvPr>
            <p:custDataLst>
              <p:tags r:id="rId2"/>
            </p:custDataLst>
          </p:nvPr>
        </p:nvGrpSpPr>
        <p:grpSpPr>
          <a:xfrm>
            <a:off x="280750" y="194531"/>
            <a:ext cx="8863250" cy="6663469"/>
            <a:chOff x="374333" y="194531"/>
            <a:chExt cx="11817666" cy="6663469"/>
          </a:xfrm>
        </p:grpSpPr>
        <p:pic>
          <p:nvPicPr>
            <p:cNvPr id="17" name="图片 16"/>
            <p:cNvPicPr>
              <a:picLocks noChangeAspect="1"/>
            </p:cNvPicPr>
            <p:nvPr userDrawn="1">
              <p:custDataLst>
                <p:tags r:id="rId4"/>
              </p:custDataLst>
            </p:nvPr>
          </p:nvPicPr>
          <p:blipFill>
            <a:blip r:embed="rId3"/>
            <a:stretch>
              <a:fillRect/>
            </a:stretch>
          </p:blipFill>
          <p:spPr>
            <a:xfrm rot="10800000">
              <a:off x="10749279" y="5463421"/>
              <a:ext cx="1442720" cy="1394579"/>
            </a:xfrm>
            <a:prstGeom prst="rect">
              <a:avLst/>
            </a:prstGeom>
          </p:spPr>
        </p:pic>
        <p:pic>
          <p:nvPicPr>
            <p:cNvPr id="18" name="图片 17"/>
            <p:cNvPicPr>
              <a:picLocks noChangeAspect="1"/>
            </p:cNvPicPr>
            <p:nvPr userDrawn="1">
              <p:custDataLst>
                <p:tags r:id="rId6"/>
              </p:custDataLst>
            </p:nvPr>
          </p:nvPicPr>
          <p:blipFill>
            <a:blip r:embed="rId5"/>
            <a:stretch>
              <a:fillRect/>
            </a:stretch>
          </p:blipFill>
          <p:spPr>
            <a:xfrm>
              <a:off x="7436074" y="194531"/>
              <a:ext cx="4026468" cy="2770813"/>
            </a:xfrm>
            <a:prstGeom prst="rect">
              <a:avLst/>
            </a:prstGeom>
          </p:spPr>
        </p:pic>
        <p:pic>
          <p:nvPicPr>
            <p:cNvPr id="19" name="图片 18"/>
            <p:cNvPicPr>
              <a:picLocks noChangeAspect="1"/>
            </p:cNvPicPr>
            <p:nvPr userDrawn="1">
              <p:custDataLst>
                <p:tags r:id="rId8"/>
              </p:custDataLst>
            </p:nvPr>
          </p:nvPicPr>
          <p:blipFill>
            <a:blip r:embed="rId7"/>
            <a:stretch>
              <a:fillRect/>
            </a:stretch>
          </p:blipFill>
          <p:spPr>
            <a:xfrm>
              <a:off x="11462542" y="2273093"/>
              <a:ext cx="538360" cy="446827"/>
            </a:xfrm>
            <a:prstGeom prst="rect">
              <a:avLst/>
            </a:prstGeom>
          </p:spPr>
        </p:pic>
        <p:pic>
          <p:nvPicPr>
            <p:cNvPr id="20" name="图片 19"/>
            <p:cNvPicPr>
              <a:picLocks noChangeAspect="1"/>
            </p:cNvPicPr>
            <p:nvPr userDrawn="1">
              <p:custDataLst>
                <p:tags r:id="rId9"/>
              </p:custDataLst>
            </p:nvPr>
          </p:nvPicPr>
          <p:blipFill>
            <a:blip r:embed="rId5"/>
            <a:stretch>
              <a:fillRect/>
            </a:stretch>
          </p:blipFill>
          <p:spPr>
            <a:xfrm>
              <a:off x="729459" y="2496506"/>
              <a:ext cx="4026468" cy="2770813"/>
            </a:xfrm>
            <a:prstGeom prst="rect">
              <a:avLst/>
            </a:prstGeom>
          </p:spPr>
        </p:pic>
        <p:pic>
          <p:nvPicPr>
            <p:cNvPr id="21" name="图片 20"/>
            <p:cNvPicPr>
              <a:picLocks noChangeAspect="1"/>
            </p:cNvPicPr>
            <p:nvPr userDrawn="1">
              <p:custDataLst>
                <p:tags r:id="rId10"/>
              </p:custDataLst>
            </p:nvPr>
          </p:nvPicPr>
          <p:blipFill>
            <a:blip r:embed="rId7"/>
            <a:stretch>
              <a:fillRect/>
            </a:stretch>
          </p:blipFill>
          <p:spPr>
            <a:xfrm rot="19800000">
              <a:off x="374333" y="5380277"/>
              <a:ext cx="538360" cy="446827"/>
            </a:xfrm>
            <a:prstGeom prst="rect">
              <a:avLst/>
            </a:prstGeom>
          </p:spPr>
        </p:pic>
      </p:grpSp>
      <p:sp>
        <p:nvSpPr>
          <p:cNvPr id="2" name="标题 1"/>
          <p:cNvSpPr>
            <a:spLocks noGrp="1"/>
          </p:cNvSpPr>
          <p:nvPr>
            <p:ph type="title"/>
            <p:custDataLst>
              <p:tags r:id="rId11"/>
            </p:custDataLst>
          </p:nvPr>
        </p:nvSpPr>
        <p:spPr>
          <a:xfrm>
            <a:off x="434700" y="237600"/>
            <a:ext cx="8278200" cy="441964"/>
          </a:xfrm>
        </p:spPr>
        <p:txBody>
          <a:bodyPr/>
          <a:lstStyle>
            <a:lvl1pPr>
              <a:defRPr spc="0" baseline="0">
                <a:solidFill>
                  <a:schemeClr val="bg1"/>
                </a:solidFill>
                <a:latin typeface="Arial" pitchFamily="34" charset="0"/>
                <a:ea typeface="微软雅黑" panose="020b0503020204020204" pitchFamily="34" charset="-122"/>
              </a:defRPr>
            </a:lvl1pPr>
          </a:lstStyle>
          <a:p>
            <a:r>
              <a:rPr lang="zh-CN" altLang="en-US"/>
              <a:t>单击此处编辑母版标题样式</a:t>
            </a:r>
            <a:endParaRPr lang="zh-CN" altLang="en-US"/>
          </a:p>
        </p:txBody>
      </p:sp>
      <p:sp>
        <p:nvSpPr>
          <p:cNvPr id="3" name="日期占位符 2"/>
          <p:cNvSpPr>
            <a:spLocks noGrp="1"/>
          </p:cNvSpPr>
          <p:nvPr>
            <p:ph type="dt" sz="half" idx="10"/>
            <p:custDataLst>
              <p:tags r:id="rId12"/>
            </p:custDataLst>
          </p:nvPr>
        </p:nvSpPr>
        <p:spPr/>
        <p:txBody>
          <a:bodyPr/>
          <a:lstStyle>
            <a:lvl1pPr>
              <a:defRPr baseline="0">
                <a:solidFill>
                  <a:schemeClr val="tx1">
                    <a:lumMod val="85000"/>
                    <a:lumOff val="15000"/>
                  </a:schemeClr>
                </a:solidFill>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13"/>
            </p:custDataLst>
          </p:nvPr>
        </p:nvSpPr>
        <p:spPr/>
        <p:txBody>
          <a:bodyPr/>
          <a:lstStyle>
            <a:lvl1pPr>
              <a:defRPr baseline="0">
                <a:solidFill>
                  <a:schemeClr val="tx1">
                    <a:lumMod val="85000"/>
                    <a:lumOff val="15000"/>
                  </a:schemeClr>
                </a:solidFill>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14"/>
            </p:custDataLst>
          </p:nvPr>
        </p:nvSpPr>
        <p:spPr/>
        <p:txBody>
          <a:bodyPr/>
          <a:lstStyle>
            <a:lvl1pPr>
              <a:defRPr baseline="0">
                <a:solidFill>
                  <a:schemeClr val="tx1">
                    <a:lumMod val="85000"/>
                    <a:lumOff val="15000"/>
                  </a:schemeClr>
                </a:solidFill>
                <a:latin typeface="Arial" pitchFamily="34" charset="0"/>
                <a:ea typeface="微软雅黑" panose="020b0503020204020204" pitchFamily="34" charset="-122"/>
              </a:defRPr>
            </a:lvl1pPr>
          </a:lstStyle>
          <a:p>
            <a:fld id="{49AE70B2-8BF9-45C0-BB95-33D1B9D3A854}" type="slidenum">
              <a:rPr lang="zh-CN" altLang="en-US" smtClean="0"/>
              <a:t/>
            </a:fld>
            <a:endParaRPr lang="zh-CN" altLang="en-US"/>
          </a:p>
        </p:txBody>
      </p:sp>
      <p:sp>
        <p:nvSpPr>
          <p:cNvPr id="7" name="内容占位符 6"/>
          <p:cNvSpPr>
            <a:spLocks noGrp="1"/>
          </p:cNvSpPr>
          <p:nvPr>
            <p:ph sz="quarter" idx="13"/>
            <p:custDataLst>
              <p:tags r:id="rId15"/>
            </p:custDataLst>
          </p:nvPr>
        </p:nvSpPr>
        <p:spPr>
          <a:xfrm>
            <a:off x="434700" y="1663200"/>
            <a:ext cx="4006800" cy="2894400"/>
          </a:xfrm>
        </p:spPr>
        <p:txBody>
          <a:bodyPr/>
          <a:lstStyle>
            <a:lvl1pPr>
              <a:defRPr spc="0" baseline="0">
                <a:solidFill>
                  <a:schemeClr val="tx1">
                    <a:lumMod val="85000"/>
                    <a:lumOff val="15000"/>
                  </a:schemeClr>
                </a:solidFill>
                <a:latin typeface="Arial" pitchFamily="34" charset="0"/>
                <a:ea typeface="微软雅黑" panose="020b0503020204020204" pitchFamily="34" charset="-122"/>
              </a:defRPr>
            </a:lvl1pPr>
            <a:lvl2pPr>
              <a:defRPr spc="0" baseline="0">
                <a:solidFill>
                  <a:schemeClr val="tx1">
                    <a:lumMod val="85000"/>
                    <a:lumOff val="15000"/>
                  </a:schemeClr>
                </a:solidFill>
                <a:latin typeface="Arial" pitchFamily="34" charset="0"/>
                <a:ea typeface="微软雅黑" panose="020b0503020204020204" pitchFamily="34" charset="-122"/>
              </a:defRPr>
            </a:lvl2pPr>
            <a:lvl3pPr>
              <a:defRPr spc="0" baseline="0">
                <a:solidFill>
                  <a:schemeClr val="tx1">
                    <a:lumMod val="85000"/>
                    <a:lumOff val="15000"/>
                  </a:schemeClr>
                </a:solidFill>
                <a:latin typeface="Arial" pitchFamily="34" charset="0"/>
                <a:ea typeface="微软雅黑" panose="020b0503020204020204" pitchFamily="34" charset="-122"/>
              </a:defRPr>
            </a:lvl3pPr>
            <a:lvl4pPr>
              <a:defRPr spc="0" baseline="0">
                <a:solidFill>
                  <a:schemeClr val="tx1">
                    <a:lumMod val="85000"/>
                    <a:lumOff val="15000"/>
                  </a:schemeClr>
                </a:solidFill>
                <a:latin typeface="Arial" pitchFamily="34" charset="0"/>
                <a:ea typeface="微软雅黑" panose="020b0503020204020204" pitchFamily="34" charset="-122"/>
              </a:defRPr>
            </a:lvl4pPr>
            <a:lvl5pPr>
              <a:defRPr spc="0" baseline="0">
                <a:solidFill>
                  <a:schemeClr val="tx1">
                    <a:lumMod val="85000"/>
                    <a:lumOff val="1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9" name="内容占位符 8"/>
          <p:cNvSpPr>
            <a:spLocks noGrp="1"/>
          </p:cNvSpPr>
          <p:nvPr>
            <p:ph sz="quarter" idx="14"/>
            <p:custDataLst>
              <p:tags r:id="rId16"/>
            </p:custDataLst>
          </p:nvPr>
        </p:nvSpPr>
        <p:spPr>
          <a:xfrm>
            <a:off x="4681800" y="1663200"/>
            <a:ext cx="4025700" cy="2894400"/>
          </a:xfrm>
        </p:spPr>
        <p:txBody>
          <a:bodyPr/>
          <a:lstStyle>
            <a:lvl1pPr>
              <a:defRPr spc="0" baseline="0">
                <a:solidFill>
                  <a:schemeClr val="tx1">
                    <a:lumMod val="85000"/>
                    <a:lumOff val="15000"/>
                  </a:schemeClr>
                </a:solidFill>
                <a:latin typeface="Arial" pitchFamily="34" charset="0"/>
                <a:ea typeface="微软雅黑" panose="020b0503020204020204" pitchFamily="34" charset="-122"/>
              </a:defRPr>
            </a:lvl1pPr>
            <a:lvl2pPr>
              <a:defRPr spc="0" baseline="0">
                <a:solidFill>
                  <a:schemeClr val="tx1">
                    <a:lumMod val="85000"/>
                    <a:lumOff val="15000"/>
                  </a:schemeClr>
                </a:solidFill>
                <a:latin typeface="Arial" pitchFamily="34" charset="0"/>
                <a:ea typeface="微软雅黑" panose="020b0503020204020204" pitchFamily="34" charset="-122"/>
              </a:defRPr>
            </a:lvl2pPr>
            <a:lvl3pPr>
              <a:defRPr spc="0" baseline="0">
                <a:solidFill>
                  <a:schemeClr val="tx1">
                    <a:lumMod val="85000"/>
                    <a:lumOff val="15000"/>
                  </a:schemeClr>
                </a:solidFill>
                <a:latin typeface="Arial" pitchFamily="34" charset="0"/>
                <a:ea typeface="微软雅黑" panose="020b0503020204020204" pitchFamily="34" charset="-122"/>
              </a:defRPr>
            </a:lvl3pPr>
            <a:lvl4pPr>
              <a:defRPr spc="0" baseline="0">
                <a:solidFill>
                  <a:schemeClr val="tx1">
                    <a:lumMod val="85000"/>
                    <a:lumOff val="15000"/>
                  </a:schemeClr>
                </a:solidFill>
                <a:latin typeface="Arial" pitchFamily="34" charset="0"/>
                <a:ea typeface="微软雅黑" panose="020b0503020204020204" pitchFamily="34" charset="-122"/>
              </a:defRPr>
            </a:lvl4pPr>
            <a:lvl5pPr>
              <a:defRPr spc="0" baseline="0">
                <a:solidFill>
                  <a:schemeClr val="tx1">
                    <a:lumMod val="85000"/>
                    <a:lumOff val="15000"/>
                  </a:schemeClr>
                </a:solidFill>
                <a:latin typeface="Arial" pitchFamily="34" charset="0"/>
                <a:ea typeface="微软雅黑" panose="020b0503020204020204" pitchFamily="34" charset="-122"/>
              </a:defRPr>
            </a:lvl5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11" name="文本占位符 10"/>
          <p:cNvSpPr>
            <a:spLocks noGrp="1"/>
          </p:cNvSpPr>
          <p:nvPr>
            <p:ph type="body" sz="quarter" idx="15"/>
            <p:custDataLst>
              <p:tags r:id="rId17"/>
            </p:custDataLst>
          </p:nvPr>
        </p:nvSpPr>
        <p:spPr>
          <a:xfrm>
            <a:off x="429300" y="4816800"/>
            <a:ext cx="4006800" cy="781200"/>
          </a:xfrm>
        </p:spPr>
        <p:txBody>
          <a:bodyPr/>
          <a:lstStyle>
            <a:lvl1pPr>
              <a:defRPr spc="0" baseline="0">
                <a:solidFill>
                  <a:schemeClr val="tx1">
                    <a:lumMod val="85000"/>
                    <a:lumOff val="15000"/>
                  </a:schemeClr>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
        <p:nvSpPr>
          <p:cNvPr id="13" name="文本占位符 12"/>
          <p:cNvSpPr>
            <a:spLocks noGrp="1"/>
          </p:cNvSpPr>
          <p:nvPr>
            <p:ph type="body" sz="quarter" idx="16"/>
            <p:custDataLst>
              <p:tags r:id="rId18"/>
            </p:custDataLst>
          </p:nvPr>
        </p:nvSpPr>
        <p:spPr>
          <a:xfrm>
            <a:off x="4689900" y="4813200"/>
            <a:ext cx="4025700" cy="781200"/>
          </a:xfrm>
        </p:spPr>
        <p:txBody>
          <a:bodyPr/>
          <a:lstStyle>
            <a:lvl1pPr>
              <a:defRPr spc="0" baseline="0">
                <a:solidFill>
                  <a:schemeClr val="tx1">
                    <a:lumMod val="85000"/>
                    <a:lumOff val="15000"/>
                  </a:schemeClr>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腰带">
    <p:bg>
      <p:bgPr>
        <a:solidFill>
          <a:schemeClr val="tx2"/>
        </a:solidFill>
        <a:effectLst/>
      </p:bgPr>
    </p:bg>
    <p:spTree>
      <p:nvGrpSpPr>
        <p:cNvPr id="1" name=""/>
        <p:cNvGrpSpPr/>
        <p:nvPr/>
      </p:nvGrpSpPr>
      <p:grpSpPr>
        <a:xfrm>
          <a:off x="0" y="0"/>
          <a:ext cx="0" cy="0"/>
        </a:xfrm>
      </p:grpSpPr>
      <p:sp>
        <p:nvSpPr>
          <p:cNvPr id="10" name="矩形 9"/>
          <p:cNvSpPr/>
          <p:nvPr>
            <p:custDataLst>
              <p:tags r:id="rId1"/>
            </p:custDataLst>
          </p:nvPr>
        </p:nvSpPr>
        <p:spPr>
          <a:xfrm>
            <a:off x="0" y="959224"/>
            <a:ext cx="9144000" cy="4939553"/>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lvl="0" algn="ctr"/>
            <a:endParaRPr lang="en-US" altLang="zh-CN" sz="100" baseline="0">
              <a:solidFill>
                <a:schemeClr val="tx1">
                  <a:lumMod val="85000"/>
                  <a:lumOff val="15000"/>
                </a:schemeClr>
              </a:solidFill>
              <a:latin typeface="Arial" pitchFamily="34" charset="0"/>
              <a:ea typeface="微软雅黑" panose="020b0503020204020204" pitchFamily="34" charset="-122"/>
              <a:sym typeface="+mn-ea"/>
            </a:endParaRPr>
          </a:p>
        </p:txBody>
      </p:sp>
      <p:grpSp>
        <p:nvGrpSpPr>
          <p:cNvPr id="6" name="组合 5"/>
          <p:cNvGrpSpPr/>
          <p:nvPr>
            <p:custDataLst>
              <p:tags r:id="rId2"/>
            </p:custDataLst>
          </p:nvPr>
        </p:nvGrpSpPr>
        <p:grpSpPr>
          <a:xfrm>
            <a:off x="0" y="0"/>
            <a:ext cx="9143999" cy="6857999"/>
            <a:chExt cx="12191999" cy="6857999"/>
          </a:xfrm>
        </p:grpSpPr>
        <p:pic>
          <p:nvPicPr>
            <p:cNvPr id="8" name="图片 7"/>
            <p:cNvPicPr>
              <a:picLocks noChangeAspect="1"/>
            </p:cNvPicPr>
            <p:nvPr userDrawn="1">
              <p:custDataLst>
                <p:tags r:id="rId4"/>
              </p:custDataLst>
            </p:nvPr>
          </p:nvPicPr>
          <p:blipFill>
            <a:blip r:embed="rId3"/>
            <a:stretch>
              <a:fillRect/>
            </a:stretch>
          </p:blipFill>
          <p:spPr>
            <a:xfrm>
              <a:off x="0" y="0"/>
              <a:ext cx="3393463" cy="3280229"/>
            </a:xfrm>
            <a:prstGeom prst="rect">
              <a:avLst/>
            </a:prstGeom>
          </p:spPr>
        </p:pic>
        <p:pic>
          <p:nvPicPr>
            <p:cNvPr id="11" name="图片 10"/>
            <p:cNvPicPr>
              <a:picLocks noChangeAspect="1"/>
            </p:cNvPicPr>
            <p:nvPr userDrawn="1">
              <p:custDataLst>
                <p:tags r:id="rId5"/>
              </p:custDataLst>
            </p:nvPr>
          </p:nvPicPr>
          <p:blipFill>
            <a:blip r:embed="rId3"/>
            <a:stretch>
              <a:fillRect/>
            </a:stretch>
          </p:blipFill>
          <p:spPr>
            <a:xfrm rot="10800000">
              <a:off x="8798536" y="3577770"/>
              <a:ext cx="3393463" cy="3280229"/>
            </a:xfrm>
            <a:prstGeom prst="rect">
              <a:avLst/>
            </a:prstGeom>
          </p:spPr>
        </p:pic>
      </p:grpSp>
      <p:sp>
        <p:nvSpPr>
          <p:cNvPr id="2" name="标题 1"/>
          <p:cNvSpPr>
            <a:spLocks noGrp="1"/>
          </p:cNvSpPr>
          <p:nvPr>
            <p:ph type="title" hasCustomPrompt="1"/>
            <p:custDataLst>
              <p:tags r:id="rId6"/>
            </p:custDataLst>
          </p:nvPr>
        </p:nvSpPr>
        <p:spPr>
          <a:xfrm>
            <a:off x="1142100" y="1339200"/>
            <a:ext cx="6858000" cy="2386800"/>
          </a:xfrm>
        </p:spPr>
        <p:txBody>
          <a:bodyPr anchor="b"/>
          <a:lstStyle>
            <a:lvl1pPr algn="ctr">
              <a:defRPr sz="5400" spc="0" baseline="0">
                <a:solidFill>
                  <a:schemeClr val="tx1">
                    <a:lumMod val="85000"/>
                    <a:lumOff val="15000"/>
                  </a:schemeClr>
                </a:solidFill>
                <a:latin typeface="Arial" pitchFamily="34" charset="0"/>
                <a:ea typeface="微软雅黑" panose="020b0503020204020204" pitchFamily="34" charset="-122"/>
              </a:defRPr>
            </a:lvl1pPr>
          </a:lstStyle>
          <a:p>
            <a:r>
              <a:rPr lang="zh-CN" altLang="en-US"/>
              <a:t>单击此处编辑标题</a:t>
            </a:r>
            <a:endParaRPr lang="zh-CN" altLang="en-US"/>
          </a:p>
        </p:txBody>
      </p:sp>
      <p:sp>
        <p:nvSpPr>
          <p:cNvPr id="3" name="日期占位符 2"/>
          <p:cNvSpPr>
            <a:spLocks noGrp="1"/>
          </p:cNvSpPr>
          <p:nvPr>
            <p:ph type="dt" sz="half" idx="10"/>
            <p:custDataLst>
              <p:tags r:id="rId7"/>
            </p:custDataLst>
          </p:nvPr>
        </p:nvSpPr>
        <p:spPr/>
        <p:txBody>
          <a:bodyPr/>
          <a:lstStyle>
            <a:lvl1pPr>
              <a:defRPr baseline="0">
                <a:solidFill>
                  <a:schemeClr val="tx1">
                    <a:lumMod val="85000"/>
                    <a:lumOff val="15000"/>
                  </a:schemeClr>
                </a:solidFill>
                <a:latin typeface="Arial" pitchFamily="34" charset="0"/>
                <a:ea typeface="微软雅黑" panose="020b0503020204020204" pitchFamily="34" charset="-122"/>
              </a:defRPr>
            </a:lvl1pPr>
          </a:lstStyle>
          <a:p>
            <a:fld id="{760FBDFE-C587-4B4C-A407-44438C67B59E}" type="datetimeFigureOut">
              <a:rPr lang="zh-CN" altLang="en-US" smtClean="0"/>
              <a:t/>
            </a:fld>
            <a:endParaRPr lang="zh-CN" altLang="en-US"/>
          </a:p>
        </p:txBody>
      </p:sp>
      <p:sp>
        <p:nvSpPr>
          <p:cNvPr id="4" name="页脚占位符 3"/>
          <p:cNvSpPr>
            <a:spLocks noGrp="1"/>
          </p:cNvSpPr>
          <p:nvPr>
            <p:ph type="ftr" sz="quarter" idx="11"/>
            <p:custDataLst>
              <p:tags r:id="rId8"/>
            </p:custDataLst>
          </p:nvPr>
        </p:nvSpPr>
        <p:spPr/>
        <p:txBody>
          <a:bodyPr/>
          <a:lstStyle>
            <a:lvl1pPr>
              <a:defRPr baseline="0">
                <a:solidFill>
                  <a:schemeClr val="tx1">
                    <a:lumMod val="85000"/>
                    <a:lumOff val="15000"/>
                  </a:schemeClr>
                </a:solidFill>
                <a:latin typeface="Arial" pitchFamily="34" charset="0"/>
                <a:ea typeface="微软雅黑" panose="020b0503020204020204" pitchFamily="34" charset="-122"/>
              </a:defRPr>
            </a:lvl1pPr>
          </a:lstStyle>
          <a:p>
            <a:endParaRPr lang="zh-CN" altLang="en-US"/>
          </a:p>
        </p:txBody>
      </p:sp>
      <p:sp>
        <p:nvSpPr>
          <p:cNvPr id="5" name="灯片编号占位符 4"/>
          <p:cNvSpPr>
            <a:spLocks noGrp="1"/>
          </p:cNvSpPr>
          <p:nvPr>
            <p:ph type="sldNum" sz="quarter" idx="12"/>
            <p:custDataLst>
              <p:tags r:id="rId9"/>
            </p:custDataLst>
          </p:nvPr>
        </p:nvSpPr>
        <p:spPr/>
        <p:txBody>
          <a:bodyPr/>
          <a:lstStyle>
            <a:lvl1pPr>
              <a:defRPr baseline="0">
                <a:solidFill>
                  <a:schemeClr val="tx1">
                    <a:lumMod val="85000"/>
                    <a:lumOff val="15000"/>
                  </a:schemeClr>
                </a:solidFill>
                <a:latin typeface="Arial" pitchFamily="34" charset="0"/>
                <a:ea typeface="微软雅黑" panose="020b0503020204020204" pitchFamily="34" charset="-122"/>
              </a:defRPr>
            </a:lvl1pPr>
          </a:lstStyle>
          <a:p>
            <a:fld id="{49AE70B2-8BF9-45C0-BB95-33D1B9D3A854}" type="slidenum">
              <a:rPr lang="zh-CN" altLang="en-US" smtClean="0"/>
              <a:t/>
            </a:fld>
            <a:endParaRPr lang="zh-CN" altLang="en-US"/>
          </a:p>
        </p:txBody>
      </p:sp>
      <p:sp>
        <p:nvSpPr>
          <p:cNvPr id="7" name="文本占位符 6"/>
          <p:cNvSpPr>
            <a:spLocks noGrp="1"/>
          </p:cNvSpPr>
          <p:nvPr>
            <p:ph type="body" sz="quarter" idx="13"/>
            <p:custDataLst>
              <p:tags r:id="rId10"/>
            </p:custDataLst>
          </p:nvPr>
        </p:nvSpPr>
        <p:spPr>
          <a:xfrm>
            <a:off x="1141810" y="3862800"/>
            <a:ext cx="6858000" cy="1656000"/>
          </a:xfrm>
        </p:spPr>
        <p:txBody>
          <a:bodyPr/>
          <a:lstStyle>
            <a:lvl1pPr algn="ctr">
              <a:defRPr spc="0" baseline="0">
                <a:solidFill>
                  <a:schemeClr val="tx1">
                    <a:lumMod val="85000"/>
                    <a:lumOff val="15000"/>
                  </a:schemeClr>
                </a:solidFill>
                <a:latin typeface="Arial" pitchFamily="34" charset="0"/>
                <a:ea typeface="微软雅黑" panose="020b0503020204020204" pitchFamily="34" charset="-122"/>
              </a:defRPr>
            </a:lvl1pPr>
          </a:lstStyle>
          <a:p>
            <a:pPr lvl="0"/>
            <a:r>
              <a:rPr lang="zh-CN" altLang="en-US"/>
              <a:t>单击此处编辑母版文本样式</a:t>
            </a:r>
            <a:endParaRPr lang="zh-CN" altLang="en-US"/>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ClipArt" preserve="1">
  <p:cSld name="标题，文本与剪贴画">
    <p:spTree>
      <p:nvGrpSpPr>
        <p:cNvPr id="1" name=""/>
        <p:cNvGrpSpPr/>
        <p:nvPr/>
      </p:nvGrpSpPr>
      <p:grpSpPr>
        <a:xfrm>
          <a:off x="0" y="0"/>
          <a:ext cx="0" cy="0"/>
        </a:xfrm>
      </p:grpSpPr>
      <p:sp>
        <p:nvSpPr>
          <p:cNvPr id="2" name="标题 1"/>
          <p:cNvSpPr>
            <a:spLocks noGrp="1"/>
          </p:cNvSpPr>
          <p:nvPr>
            <p:ph type="title"/>
          </p:nvPr>
        </p:nvSpPr>
        <p:spPr>
          <a:xfrm>
            <a:off x="685800" y="609600"/>
            <a:ext cx="7772400" cy="1143000"/>
          </a:xfrm>
        </p:spPr>
        <p:txBody>
          <a:bodyPr/>
          <a:lstStyle/>
          <a:p>
            <a:r>
              <a:rPr lang="zh-CN" altLang="en-US" noProof="1" smtClean="0"/>
              <a:t>单击此处编辑母版标题样式</a:t>
            </a:r>
            <a:endParaRPr lang="zh-CN" altLang="en-US" noProof="1"/>
          </a:p>
        </p:txBody>
      </p:sp>
      <p:sp>
        <p:nvSpPr>
          <p:cNvPr id="3" name="文本占位符 2"/>
          <p:cNvSpPr>
            <a:spLocks noGrp="1"/>
          </p:cNvSpPr>
          <p:nvPr>
            <p:ph type="body" sz="half" idx="1"/>
          </p:nvPr>
        </p:nvSpPr>
        <p:spPr>
          <a:xfrm>
            <a:off x="685800" y="1981200"/>
            <a:ext cx="3810000" cy="4114800"/>
          </a:xfrm>
        </p:spPr>
        <p:txBody>
          <a:bodyPr/>
          <a:lstStyle/>
          <a:p>
            <a:pPr lvl="0"/>
            <a:r>
              <a:rPr lang="zh-CN" altLang="en-US" noProof="1" smtClean="0"/>
              <a:t>单击此处编辑母版文本样式</a:t>
            </a:r>
            <a:endParaRPr lang="zh-CN" altLang="en-US" noProof="1" smtClean="0"/>
          </a:p>
          <a:p>
            <a:pPr lvl="1"/>
            <a:r>
              <a:rPr lang="zh-CN" altLang="en-US" noProof="1" smtClean="0"/>
              <a:t>第二级</a:t>
            </a:r>
            <a:endParaRPr lang="zh-CN" altLang="en-US" noProof="1" smtClean="0"/>
          </a:p>
          <a:p>
            <a:pPr lvl="2"/>
            <a:r>
              <a:rPr lang="zh-CN" altLang="en-US" noProof="1" smtClean="0"/>
              <a:t>第三级</a:t>
            </a:r>
            <a:endParaRPr lang="zh-CN" altLang="en-US" noProof="1" smtClean="0"/>
          </a:p>
          <a:p>
            <a:pPr lvl="3"/>
            <a:r>
              <a:rPr lang="zh-CN" altLang="en-US" noProof="1" smtClean="0"/>
              <a:t>第四级</a:t>
            </a:r>
            <a:endParaRPr lang="zh-CN" altLang="en-US" noProof="1" smtClean="0"/>
          </a:p>
          <a:p>
            <a:pPr lvl="4"/>
            <a:r>
              <a:rPr lang="zh-CN" altLang="en-US" noProof="1" smtClean="0"/>
              <a:t>第五级</a:t>
            </a:r>
            <a:endParaRPr lang="zh-CN" altLang="en-US" noProof="1"/>
          </a:p>
        </p:txBody>
      </p:sp>
      <p:sp>
        <p:nvSpPr>
          <p:cNvPr id="4" name="剪贴画占位符 3"/>
          <p:cNvSpPr>
            <a:spLocks noGrp="1"/>
          </p:cNvSpPr>
          <p:nvPr>
            <p:ph type="clipArt" sz="half" idx="2"/>
          </p:nvPr>
        </p:nvSpPr>
        <p:spPr>
          <a:xfrm>
            <a:off x="4648200" y="1981200"/>
            <a:ext cx="3810000" cy="4114800"/>
          </a:xfrm>
        </p:spPr>
        <p:txBody>
          <a:bodyPr vert="horz" wrap="square" lIns="91440" tIns="45720" rIns="91440" bIns="45720" numCol="1" anchor="t" anchorCtr="0" compatLnSpc="1"/>
          <a:lstStyle/>
          <a:p>
            <a:pPr marL="342900" marR="0" lvl="0" indent="-342900" algn="l" defTabSz="914400" rtl="0" eaLnBrk="0" fontAlgn="base" latinLnBrk="0" hangingPunct="0">
              <a:lnSpc>
                <a:spcPct val="100000"/>
              </a:lnSpc>
              <a:spcBef>
                <a:spcPct val="20000"/>
              </a:spcBef>
              <a:spcAft>
                <a:spcPct val="0"/>
              </a:spcAft>
              <a:buClr>
                <a:srgbClr val="996633"/>
              </a:buClr>
              <a:buSzPct val="70000"/>
              <a:buFont typeface="Wingdings" panose="05000000000000000000" pitchFamily="2" charset="2"/>
              <a:buChar char="z"/>
              <a:defRPr/>
            </a:pPr>
            <a:endParaRPr kumimoji="0" lang="zh-CN" altLang="en-US" sz="3200" b="0" i="0" u="none" strike="noStrike" kern="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endParaRPr>
          </a:p>
        </p:txBody>
      </p:sp>
      <p:sp>
        <p:nvSpPr>
          <p:cNvPr id="5" name="日期占位符 4"/>
          <p:cNvSpPr>
            <a:spLocks noGrp="1"/>
          </p:cNvSpPr>
          <p:nvPr>
            <p:ph type="dt" sz="half" idx="10"/>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defRPr/>
            </a:pPr>
            <a:fld id="{A6B14528-5886-41DC-B9E2-F76A85B51BB7}" type="datetime1">
              <a:rPr kumimoji="0" lang="zh-CN" altLang="en-US" sz="1400" b="0" i="0" u="none" strike="noStrike" kern="1200" cap="none" spc="0" normalizeH="0" baseline="0" noProof="0">
                <a:ln>
                  <a:noFill/>
                </a:ln>
                <a:solidFill>
                  <a:schemeClr val="tx1"/>
                </a:solidFill>
                <a:effectLst/>
                <a:uLnTx/>
                <a:uFillTx/>
                <a:latin typeface="Times New Roman" panose="02020603050405020304" charset="0"/>
                <a:ea typeface="宋体" panose="02010600030101010101" pitchFamily="2" charset="-122"/>
                <a:cs typeface="+mn-cs"/>
              </a:rPr>
              <a:t/>
            </a:fld>
            <a:endParaRPr kumimoji="0" lang="en-US" altLang="zh-CN" sz="1400" b="0" i="0" u="none" strike="noStrike" kern="1200" cap="none" spc="0" normalizeH="0" baseline="0" noProof="0">
              <a:ln>
                <a:noFill/>
              </a:ln>
              <a:solidFill>
                <a:schemeClr val="tx1"/>
              </a:solidFill>
              <a:effectLst/>
              <a:uLnTx/>
              <a:uFillTx/>
              <a:latin typeface="Times New Roman" panose="02020603050405020304" charset="0"/>
              <a:ea typeface="宋体" panose="02010600030101010101" pitchFamily="2" charset="-122"/>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base" latinLnBrk="0" hangingPunct="1">
              <a:lnSpc>
                <a:spcPct val="100000"/>
              </a:lnSpc>
              <a:spcBef>
                <a:spcPct val="0"/>
              </a:spcBef>
              <a:spcAft>
                <a:spcPct val="0"/>
              </a:spcAft>
              <a:buClrTx/>
              <a:buSzTx/>
              <a:buFontTx/>
              <a:buNone/>
              <a:defRPr/>
            </a:pPr>
            <a:endParaRPr kumimoji="0" lang="en-US" altLang="zh-CN" sz="1400" b="0" i="0" u="none" strike="noStrike" kern="1200" cap="none" spc="0" normalizeH="0" baseline="0" noProof="0">
              <a:ln>
                <a:noFill/>
              </a:ln>
              <a:solidFill>
                <a:schemeClr val="tx1"/>
              </a:solidFill>
              <a:effectLst/>
              <a:uLnTx/>
              <a:uFillTx/>
              <a:latin typeface="Times New Roman" panose="02020603050405020304" charset="0"/>
              <a:ea typeface="宋体" panose="02010600030101010101" pitchFamily="2" charset="-122"/>
              <a:cs typeface="+mn-cs"/>
            </a:endParaRPr>
          </a:p>
        </p:txBody>
      </p:sp>
      <p:sp>
        <p:nvSpPr>
          <p:cNvPr id="7" name="灯片编号占位符 6"/>
          <p:cNvSpPr>
            <a:spLocks noGrp="1"/>
          </p:cNvSpPr>
          <p:nvPr>
            <p:ph type="sldNum" sz="quarter" idx="12"/>
          </p:nvPr>
        </p:nvSpPr>
        <p:spPr/>
        <p:txBody>
          <a:bodyPr/>
          <a:lstStyle/>
          <a:p>
            <a:pPr lvl="0" eaLnBrk="1" hangingPunct="1">
              <a:buNone/>
            </a:pPr>
            <a:fld id="{9A0DB2DC-4C9A-4742-B13C-FB6460FD3503}" type="slidenum">
              <a:rPr lang="en-US" altLang="zh-CN">
                <a:latin typeface="Times New Roman" panose="02020603050405020304" charset="0"/>
              </a:rPr>
              <a:t/>
            </a:fld>
            <a:endParaRPr lang="en-US" altLang="zh-CN">
              <a:latin typeface="Times New Roman" panose="02020603050405020304" charset="0"/>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slideLayout" Target="../slideLayouts/slideLayout26.xml" /><Relationship Id="rId16" Type="http://schemas.openxmlformats.org/officeDocument/2006/relationships/slideLayout" Target="../slideLayouts/slideLayout27.xml" /><Relationship Id="rId17" Type="http://schemas.openxmlformats.org/officeDocument/2006/relationships/slideLayout" Target="../slideLayouts/slideLayout28.xml" /><Relationship Id="rId18" Type="http://schemas.openxmlformats.org/officeDocument/2006/relationships/slideLayout" Target="../slideLayouts/slideLayout29.xml" /><Relationship Id="rId19" Type="http://schemas.openxmlformats.org/officeDocument/2006/relationships/slideLayout" Target="../slideLayouts/slideLayout30.xml" /><Relationship Id="rId2" Type="http://schemas.openxmlformats.org/officeDocument/2006/relationships/slideLayout" Target="../slideLayouts/slideLayout13.xml" /><Relationship Id="rId20" Type="http://schemas.openxmlformats.org/officeDocument/2006/relationships/tags" Target="../tags/tag221.xml" /><Relationship Id="rId21" Type="http://schemas.openxmlformats.org/officeDocument/2006/relationships/tags" Target="../tags/tag222.xml" /><Relationship Id="rId22" Type="http://schemas.openxmlformats.org/officeDocument/2006/relationships/tags" Target="../tags/tag223.xml" /><Relationship Id="rId23" Type="http://schemas.openxmlformats.org/officeDocument/2006/relationships/tags" Target="../tags/tag224.xml" /><Relationship Id="rId24" Type="http://schemas.openxmlformats.org/officeDocument/2006/relationships/tags" Target="../tags/tag225.xml" /><Relationship Id="rId25" Type="http://schemas.openxmlformats.org/officeDocument/2006/relationships/tags" Target="../tags/tag226.xml" /><Relationship Id="rId26"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chemeClr val="bg1"/>
        </a:solidFill>
        <a:effectLst/>
      </p:bgPr>
    </p:bg>
    <p:spTree>
      <p:nvGrpSpPr>
        <p:cNvPr id="1" name=""/>
        <p:cNvGrpSpPr/>
        <p:nvPr/>
      </p:nvGrpSpPr>
      <p:grpSpPr>
        <a:xfrm>
          <a:off x="0" y="0"/>
          <a:ext cx="0" cy="0"/>
        </a:xfrm>
      </p:grpSpPr>
      <p:sp>
        <p:nvSpPr>
          <p:cNvPr id="2" name="标题占位符 1"/>
          <p:cNvSpPr>
            <a:spLocks noGrp="1"/>
          </p:cNvSpPr>
          <p:nvPr>
            <p:ph type="title"/>
            <p:custDataLst>
              <p:tags r:id="rId20"/>
            </p:custDataLst>
          </p:nvPr>
        </p:nvSpPr>
        <p:spPr>
          <a:xfrm>
            <a:off x="502412" y="443230"/>
            <a:ext cx="8139178" cy="441964"/>
          </a:xfrm>
          <a:prstGeom prst="rect">
            <a:avLst/>
          </a:prstGeom>
        </p:spPr>
        <p:txBody>
          <a:bodyPr vert="horz" lIns="90000" tIns="46800" rIns="90000" bIns="46800" rtlCol="0" anchor="t" anchorCtr="0">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21"/>
            </p:custDataLst>
          </p:nvPr>
        </p:nvSpPr>
        <p:spPr>
          <a:xfrm>
            <a:off x="502412" y="952508"/>
            <a:ext cx="8139178" cy="5388907"/>
          </a:xfrm>
          <a:prstGeom prst="rect">
            <a:avLst/>
          </a:prstGeom>
        </p:spPr>
        <p:txBody>
          <a:bodyPr vert="horz" lIns="90000" tIns="46800" rIns="90000" bIns="46800" rtlCol="0">
            <a:normAutofit/>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custDataLst>
              <p:tags r:id="rId22"/>
            </p:custDataLst>
          </p:nvPr>
        </p:nvSpPr>
        <p:spPr>
          <a:xfrm>
            <a:off x="659807" y="6349834"/>
            <a:ext cx="2025000" cy="316800"/>
          </a:xfrm>
          <a:prstGeom prst="rect">
            <a:avLst/>
          </a:prstGeom>
        </p:spPr>
        <p:txBody>
          <a:bodyPr vert="horz" lIns="91440" tIns="45720" rIns="91440" bIns="45720" rtlCol="0" anchor="ctr">
            <a:norm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sz="1080" b="0" i="0" u="none" kern="1200" baseline="0">
                <a:solidFill>
                  <a:schemeClr val="tx1">
                    <a:tint val="75000"/>
                  </a:schemeClr>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fld id="{760FBDFE-C587-4B4C-A407-44438C67B59E}" type="datetimeFigureOut">
              <a:rPr lang="zh-CN" altLang="en-US" smtClean="0"/>
              <a:t/>
            </a:fld>
            <a:endParaRPr lang="zh-CN" altLang="en-US"/>
          </a:p>
        </p:txBody>
      </p:sp>
      <p:sp>
        <p:nvSpPr>
          <p:cNvPr id="5" name="页脚占位符 4"/>
          <p:cNvSpPr>
            <a:spLocks noGrp="1"/>
          </p:cNvSpPr>
          <p:nvPr>
            <p:ph type="ftr" sz="quarter" idx="3"/>
            <p:custDataLst>
              <p:tags r:id="rId23"/>
            </p:custDataLst>
          </p:nvPr>
        </p:nvSpPr>
        <p:spPr>
          <a:xfrm>
            <a:off x="3087000" y="6349834"/>
            <a:ext cx="2970000" cy="316800"/>
          </a:xfrm>
          <a:prstGeom prst="rect">
            <a:avLst/>
          </a:prstGeom>
        </p:spPr>
        <p:txBody>
          <a:bodyPr vert="horz" lIns="91440" tIns="45720" rIns="91440" bIns="45720" rtlCol="0" anchor="ctr">
            <a:normAutofit/>
          </a:bodyPr>
          <a:lstStyle>
            <a:defPPr>
              <a:defRPr lang="zh-CN"/>
            </a:defPPr>
            <a:lvl1pPr marL="0" lvl="0" indent="0" algn="ctr" defTabSz="914400" rtl="0" eaLnBrk="1" fontAlgn="base" latinLnBrk="0" hangingPunct="1">
              <a:lnSpc>
                <a:spcPct val="100000"/>
              </a:lnSpc>
              <a:spcBef>
                <a:spcPct val="0"/>
              </a:spcBef>
              <a:spcAft>
                <a:spcPct val="0"/>
              </a:spcAft>
              <a:buFont typeface="Arial" pitchFamily="34" charset="0"/>
              <a:buNone/>
              <a:defRPr sz="1080" b="0" i="0" u="none" kern="1200" baseline="0">
                <a:solidFill>
                  <a:schemeClr val="tx1">
                    <a:tint val="75000"/>
                  </a:schemeClr>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endParaRPr lang="zh-CN" altLang="en-US"/>
          </a:p>
        </p:txBody>
      </p:sp>
      <p:sp>
        <p:nvSpPr>
          <p:cNvPr id="6" name="灯片编号占位符 5"/>
          <p:cNvSpPr>
            <a:spLocks noGrp="1"/>
          </p:cNvSpPr>
          <p:nvPr>
            <p:ph type="sldNum" sz="quarter" idx="4"/>
            <p:custDataLst>
              <p:tags r:id="rId24"/>
            </p:custDataLst>
          </p:nvPr>
        </p:nvSpPr>
        <p:spPr>
          <a:xfrm>
            <a:off x="6457950" y="6349834"/>
            <a:ext cx="2025000" cy="316800"/>
          </a:xfrm>
          <a:prstGeom prst="rect">
            <a:avLst/>
          </a:prstGeom>
        </p:spPr>
        <p:txBody>
          <a:bodyPr vert="horz" lIns="91440" tIns="45720" rIns="91440" bIns="45720" rtlCol="0" anchor="ctr">
            <a:normAutofit/>
          </a:bodyPr>
          <a:lstStyle>
            <a:defPPr>
              <a:defRPr lang="zh-CN"/>
            </a:defPPr>
            <a:lvl1pPr marL="0" lvl="0" indent="0" algn="r" defTabSz="914400" rtl="0" eaLnBrk="1" fontAlgn="base" latinLnBrk="0" hangingPunct="1">
              <a:lnSpc>
                <a:spcPct val="100000"/>
              </a:lnSpc>
              <a:spcBef>
                <a:spcPct val="0"/>
              </a:spcBef>
              <a:spcAft>
                <a:spcPct val="0"/>
              </a:spcAft>
              <a:buFont typeface="Arial" pitchFamily="34" charset="0"/>
              <a:buNone/>
              <a:defRPr sz="1080" b="0" i="0" u="none" kern="1200" baseline="0">
                <a:solidFill>
                  <a:schemeClr val="tx1">
                    <a:tint val="75000"/>
                  </a:schemeClr>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fld id="{49AE70B2-8BF9-45C0-BB95-33D1B9D3A854}" type="slidenum">
              <a:rPr lang="zh-CN" altLang="en-US" smtClean="0"/>
              <a:t>0</a:t>
            </a:fld>
            <a:endParaRPr lang="zh-CN" altLang="en-US"/>
          </a:p>
        </p:txBody>
      </p:sp>
      <p:sp>
        <p:nvSpPr>
          <p:cNvPr id="7" name="KSO_TEMPLATE" hidden="1"/>
          <p:cNvSpPr/>
          <p:nvPr>
            <p:custDataLst>
              <p:tags r:id="rId25"/>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gn="ctr"/>
            <a:endParaRPr lang="zh-CN" altLang="en-US" sz="100"/>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 id="2147483672" r:id="rId13"/>
    <p:sldLayoutId id="2147483673" r:id="rId14"/>
    <p:sldLayoutId id="2147483674" r:id="rId15"/>
    <p:sldLayoutId id="2147483675" r:id="rId16"/>
    <p:sldLayoutId id="2147483676" r:id="rId17"/>
    <p:sldLayoutId id="2147483677" r:id="rId18"/>
    <p:sldLayoutId id="2147483678" r:id="rId19"/>
  </p:sldLayoutIdLst>
  <p:transition/>
  <p:timing/>
  <p:txStyles>
    <p:titleStyle>
      <a:lvl1pPr algn="l" defTabSz="822960" rtl="0" eaLnBrk="1" fontAlgn="auto" latinLnBrk="0" hangingPunct="1">
        <a:lnSpc>
          <a:spcPct val="100000"/>
        </a:lnSpc>
        <a:spcBef>
          <a:spcPct val="0"/>
        </a:spcBef>
        <a:buNone/>
        <a:defRPr sz="2160" b="1" u="none" strike="noStrike" kern="1200" cap="none" spc="200" normalizeH="0" baseline="0">
          <a:solidFill>
            <a:schemeClr val="tx1">
              <a:lumMod val="85000"/>
              <a:lumOff val="15000"/>
            </a:schemeClr>
          </a:solidFill>
          <a:uFillTx/>
          <a:latin typeface="Arial" pitchFamily="34" charset="0"/>
          <a:ea typeface="微软雅黑" panose="020b0503020204020204" pitchFamily="34" charset="-122"/>
          <a:cs typeface="+mj-cs"/>
        </a:defRPr>
      </a:lvl1pPr>
    </p:titleStyle>
    <p:bodyStyle>
      <a:lvl1pPr marL="205740" indent="-205740" algn="l" defTabSz="822960" rtl="0" eaLnBrk="1" fontAlgn="auto" latinLnBrk="0" hangingPunct="1">
        <a:lnSpc>
          <a:spcPct val="130000"/>
        </a:lnSpc>
        <a:spcBef>
          <a:spcPct val="0"/>
        </a:spcBef>
        <a:spcAft>
          <a:spcPts val="1000"/>
        </a:spcAft>
        <a:buFont typeface="Arial" pitchFamily="34" charset="0"/>
        <a:buChar char="•"/>
        <a:defRPr sz="144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1pPr>
      <a:lvl2pPr marL="617220" indent="-205740" algn="l" defTabSz="822960" rtl="0" eaLnBrk="1" fontAlgn="auto" latinLnBrk="0" hangingPunct="1">
        <a:lnSpc>
          <a:spcPct val="130000"/>
        </a:lnSpc>
        <a:spcBef>
          <a:spcPct val="0"/>
        </a:spcBef>
        <a:spcAft>
          <a:spcPts val="1000"/>
        </a:spcAft>
        <a:buFont typeface="Arial" pitchFamily="34" charset="0"/>
        <a:buChar char="•"/>
        <a:tabLst>
          <a:tab pos="1448435"/>
        </a:tabLst>
        <a:defRPr sz="144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2pPr>
      <a:lvl3pPr marL="1028700" indent="-205740" algn="l" defTabSz="822960" rtl="0" eaLnBrk="1" fontAlgn="auto" latinLnBrk="0" hangingPunct="1">
        <a:lnSpc>
          <a:spcPct val="130000"/>
        </a:lnSpc>
        <a:spcBef>
          <a:spcPct val="0"/>
        </a:spcBef>
        <a:spcAft>
          <a:spcPts val="1000"/>
        </a:spcAft>
        <a:buFont typeface="Arial" pitchFamily="34" charset="0"/>
        <a:buChar char="•"/>
        <a:defRPr sz="144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3pPr>
      <a:lvl4pPr marL="1440180" indent="-205740" algn="l" defTabSz="822960" rtl="0" eaLnBrk="1" fontAlgn="auto" latinLnBrk="0" hangingPunct="1">
        <a:lnSpc>
          <a:spcPct val="130000"/>
        </a:lnSpc>
        <a:spcBef>
          <a:spcPct val="0"/>
        </a:spcBef>
        <a:spcAft>
          <a:spcPts val="1000"/>
        </a:spcAft>
        <a:buFont typeface="Arial" pitchFamily="34" charset="0"/>
        <a:buChar char="•"/>
        <a:defRPr sz="144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4pPr>
      <a:lvl5pPr marL="1851660" indent="-205740" algn="l" defTabSz="822960" rtl="0" eaLnBrk="1" fontAlgn="auto" latinLnBrk="0" hangingPunct="1">
        <a:lnSpc>
          <a:spcPct val="130000"/>
        </a:lnSpc>
        <a:spcBef>
          <a:spcPct val="0"/>
        </a:spcBef>
        <a:spcAft>
          <a:spcPts val="1000"/>
        </a:spcAft>
        <a:buFont typeface="Arial" pitchFamily="34" charset="0"/>
        <a:buChar char="•"/>
        <a:defRPr sz="1440" u="none" strike="noStrike" kern="1200" cap="none" spc="150" normalizeH="0" baseline="0">
          <a:solidFill>
            <a:schemeClr val="tx1">
              <a:lumMod val="85000"/>
              <a:lumOff val="15000"/>
            </a:schemeClr>
          </a:solidFill>
          <a:uFillTx/>
          <a:latin typeface="Arial" pitchFamily="34" charset="0"/>
          <a:ea typeface="微软雅黑" panose="020b0503020204020204" pitchFamily="34" charset="-122"/>
          <a:cs typeface="+mn-cs"/>
        </a:defRPr>
      </a:lvl5pPr>
      <a:lvl6pPr marL="2263140" indent="-205740" algn="l" defTabSz="822960" rtl="0" eaLnBrk="1" latinLnBrk="0" hangingPunct="1">
        <a:lnSpc>
          <a:spcPct val="90000"/>
        </a:lnSpc>
        <a:spcBef>
          <a:spcPts val="450"/>
        </a:spcBef>
        <a:buFont typeface="Arial" pitchFamily="34" charset="0"/>
        <a:buChar char="•"/>
        <a:defRPr sz="1620" kern="1200">
          <a:solidFill>
            <a:schemeClr val="tx1"/>
          </a:solidFill>
          <a:latin typeface="+mn-lt"/>
          <a:ea typeface="+mn-ea"/>
          <a:cs typeface="+mn-cs"/>
        </a:defRPr>
      </a:lvl6pPr>
      <a:lvl7pPr marL="2674620" indent="-205740" algn="l" defTabSz="822960" rtl="0" eaLnBrk="1" latinLnBrk="0" hangingPunct="1">
        <a:lnSpc>
          <a:spcPct val="90000"/>
        </a:lnSpc>
        <a:spcBef>
          <a:spcPts val="450"/>
        </a:spcBef>
        <a:buFont typeface="Arial" pitchFamily="34" charset="0"/>
        <a:buChar char="•"/>
        <a:defRPr sz="1620" kern="1200">
          <a:solidFill>
            <a:schemeClr val="tx1"/>
          </a:solidFill>
          <a:latin typeface="+mn-lt"/>
          <a:ea typeface="+mn-ea"/>
          <a:cs typeface="+mn-cs"/>
        </a:defRPr>
      </a:lvl7pPr>
      <a:lvl8pPr marL="3086100" indent="-205740" algn="l" defTabSz="822960" rtl="0" eaLnBrk="1" latinLnBrk="0" hangingPunct="1">
        <a:lnSpc>
          <a:spcPct val="90000"/>
        </a:lnSpc>
        <a:spcBef>
          <a:spcPts val="450"/>
        </a:spcBef>
        <a:buFont typeface="Arial" pitchFamily="34" charset="0"/>
        <a:buChar char="•"/>
        <a:defRPr sz="1620" kern="1200">
          <a:solidFill>
            <a:schemeClr val="tx1"/>
          </a:solidFill>
          <a:latin typeface="+mn-lt"/>
          <a:ea typeface="+mn-ea"/>
          <a:cs typeface="+mn-cs"/>
        </a:defRPr>
      </a:lvl8pPr>
      <a:lvl9pPr marL="3497580" indent="-205740" algn="l" defTabSz="822960" rtl="0" eaLnBrk="1" latinLnBrk="0" hangingPunct="1">
        <a:lnSpc>
          <a:spcPct val="90000"/>
        </a:lnSpc>
        <a:spcBef>
          <a:spcPts val="450"/>
        </a:spcBef>
        <a:buFont typeface="Arial" pitchFamily="34" charset="0"/>
        <a:buChar char="•"/>
        <a:defRPr sz="1620" kern="1200">
          <a:solidFill>
            <a:schemeClr val="tx1"/>
          </a:solidFill>
          <a:latin typeface="+mn-lt"/>
          <a:ea typeface="+mn-ea"/>
          <a:cs typeface="+mn-cs"/>
        </a:defRPr>
      </a:lvl9pPr>
    </p:bodyStyle>
    <p:otherStyle>
      <a:defPPr>
        <a:defRPr lang="zh-CN"/>
      </a:defPPr>
      <a:lvl1pPr marL="0" algn="l" defTabSz="822960" rtl="0" eaLnBrk="1" latinLnBrk="0" hangingPunct="1">
        <a:defRPr sz="1620" kern="1200">
          <a:solidFill>
            <a:schemeClr val="tx1"/>
          </a:solidFill>
          <a:latin typeface="+mn-lt"/>
          <a:ea typeface="+mn-ea"/>
          <a:cs typeface="+mn-cs"/>
        </a:defRPr>
      </a:lvl1pPr>
      <a:lvl2pPr marL="411480" algn="l" defTabSz="822960" rtl="0" eaLnBrk="1" latinLnBrk="0" hangingPunct="1">
        <a:defRPr sz="1620" kern="1200">
          <a:solidFill>
            <a:schemeClr val="tx1"/>
          </a:solidFill>
          <a:latin typeface="+mn-lt"/>
          <a:ea typeface="+mn-ea"/>
          <a:cs typeface="+mn-cs"/>
        </a:defRPr>
      </a:lvl2pPr>
      <a:lvl3pPr marL="822960" algn="l" defTabSz="822960" rtl="0" eaLnBrk="1" latinLnBrk="0" hangingPunct="1">
        <a:defRPr sz="1620" kern="1200">
          <a:solidFill>
            <a:schemeClr val="tx1"/>
          </a:solidFill>
          <a:latin typeface="+mn-lt"/>
          <a:ea typeface="+mn-ea"/>
          <a:cs typeface="+mn-cs"/>
        </a:defRPr>
      </a:lvl3pPr>
      <a:lvl4pPr marL="1234440" algn="l" defTabSz="822960" rtl="0" eaLnBrk="1" latinLnBrk="0" hangingPunct="1">
        <a:defRPr sz="1620" kern="1200">
          <a:solidFill>
            <a:schemeClr val="tx1"/>
          </a:solidFill>
          <a:latin typeface="+mn-lt"/>
          <a:ea typeface="+mn-ea"/>
          <a:cs typeface="+mn-cs"/>
        </a:defRPr>
      </a:lvl4pPr>
      <a:lvl5pPr marL="1645920" algn="l" defTabSz="822960" rtl="0" eaLnBrk="1" latinLnBrk="0" hangingPunct="1">
        <a:defRPr sz="1620" kern="1200">
          <a:solidFill>
            <a:schemeClr val="tx1"/>
          </a:solidFill>
          <a:latin typeface="+mn-lt"/>
          <a:ea typeface="+mn-ea"/>
          <a:cs typeface="+mn-cs"/>
        </a:defRPr>
      </a:lvl5pPr>
      <a:lvl6pPr marL="2057400" algn="l" defTabSz="822960" rtl="0" eaLnBrk="1" latinLnBrk="0" hangingPunct="1">
        <a:defRPr sz="1620" kern="1200">
          <a:solidFill>
            <a:schemeClr val="tx1"/>
          </a:solidFill>
          <a:latin typeface="+mn-lt"/>
          <a:ea typeface="+mn-ea"/>
          <a:cs typeface="+mn-cs"/>
        </a:defRPr>
      </a:lvl6pPr>
      <a:lvl7pPr marL="2468880" algn="l" defTabSz="822960" rtl="0" eaLnBrk="1" latinLnBrk="0" hangingPunct="1">
        <a:defRPr sz="1620" kern="1200">
          <a:solidFill>
            <a:schemeClr val="tx1"/>
          </a:solidFill>
          <a:latin typeface="+mn-lt"/>
          <a:ea typeface="+mn-ea"/>
          <a:cs typeface="+mn-cs"/>
        </a:defRPr>
      </a:lvl7pPr>
      <a:lvl8pPr marL="2880360" algn="l" defTabSz="822960" rtl="0" eaLnBrk="1" latinLnBrk="0" hangingPunct="1">
        <a:defRPr sz="1620" kern="1200">
          <a:solidFill>
            <a:schemeClr val="tx1"/>
          </a:solidFill>
          <a:latin typeface="+mn-lt"/>
          <a:ea typeface="+mn-ea"/>
          <a:cs typeface="+mn-cs"/>
        </a:defRPr>
      </a:lvl8pPr>
      <a:lvl9pPr marL="3291840" algn="l" defTabSz="822960" rtl="0" eaLnBrk="1" latinLnBrk="0" hangingPunct="1">
        <a:defRPr sz="162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8.gif" /><Relationship Id="rId3" Type="http://schemas.openxmlformats.org/officeDocument/2006/relationships/image" Target="../media/image19.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0.png" /><Relationship Id="rId3" Type="http://schemas.openxmlformats.org/officeDocument/2006/relationships/audio" Target="../media/chimes1.wav"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47156131116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4" name="灯片编号占位符 5"/>
          <p:cNvSpPr txBox="1">
            <a:spLocks noGrp="1"/>
          </p:cNvSpPr>
          <p:nvPr>
            <p:ph type="sldNum" sz="quarter" idx="12"/>
          </p:nvPr>
        </p:nvSpPr>
        <p:spPr/>
        <p:txBody>
          <a:bodyPr/>
          <a:lstStyle/>
          <a:p>
            <a:pPr marL="0" indent="0" algn="r" eaLnBrk="1" hangingPunct="1">
              <a:spcBef>
                <a:spcPct val="0"/>
              </a:spcBef>
              <a:buClrTx/>
              <a:buSzTx/>
              <a:buFont typeface="Arial" pitchFamily="34" charset="0"/>
              <a:buNone/>
            </a:pPr>
            <a:fld id="{9A0DB2DC-4C9A-4742-B13C-FB6460FD3503}" type="slidenum">
              <a:rPr lang="en-US" altLang="zh-CN" sz="1400">
                <a:effectLst/>
              </a:rPr>
              <a:t>1</a:t>
            </a:fld>
            <a:endParaRPr lang="en-US" altLang="zh-CN" sz="1400">
              <a:effectLst/>
            </a:endParaRPr>
          </a:p>
        </p:txBody>
      </p:sp>
      <p:sp>
        <p:nvSpPr>
          <p:cNvPr id="3075" name="Rectangle 2050"/>
          <p:cNvSpPr>
            <a:spLocks noGrp="1"/>
          </p:cNvSpPr>
          <p:nvPr>
            <p:ph type="title"/>
          </p:nvPr>
        </p:nvSpPr>
        <p:spPr>
          <a:xfrm>
            <a:off x="2098040" y="879475"/>
            <a:ext cx="4841875" cy="1461135"/>
          </a:xfrm>
        </p:spPr>
        <p:txBody>
          <a:bodyPr vert="horz" wrap="square" lIns="91440" tIns="45720" rIns="91440" bIns="45720" anchor="ctr">
            <a:noAutofit/>
          </a:bodyPr>
          <a:lstStyle/>
          <a:p>
            <a:pPr eaLnBrk="1" hangingPunct="1"/>
            <a:r>
              <a:rPr lang="zh-CN" altLang="en-US" sz="8800">
                <a:solidFill>
                  <a:srgbClr val="F200F2"/>
                </a:solidFill>
                <a:effectLst>
                  <a:outerShdw blurRad="38100" dist="38100" dir="2700000" algn="tl">
                    <a:srgbClr val="000000">
                      <a:alpha val="43137"/>
                    </a:srgbClr>
                  </a:outerShdw>
                </a:effectLst>
                <a:latin typeface="微软雅黑" panose="020b0503020204020204" pitchFamily="34" charset="-122"/>
              </a:rPr>
              <a:t>赤壁之战</a:t>
            </a:r>
            <a:endParaRPr lang="zh-CN" altLang="en-US" sz="8800">
              <a:solidFill>
                <a:srgbClr val="F200F2"/>
              </a:solidFill>
              <a:effectLst>
                <a:outerShdw blurRad="38100" dist="38100" dir="2700000" algn="tl">
                  <a:srgbClr val="000000">
                    <a:alpha val="43137"/>
                  </a:srgbClr>
                </a:outerShdw>
              </a:effectLst>
              <a:latin typeface="微软雅黑" panose="020b0503020204020204" pitchFamily="34" charset="-122"/>
            </a:endParaRPr>
          </a:p>
        </p:txBody>
      </p:sp>
      <p:sp>
        <p:nvSpPr>
          <p:cNvPr id="69635" name="Rectangle 2051"/>
          <p:cNvSpPr>
            <a:spLocks noGrp="1" noChangeArrowheads="1"/>
          </p:cNvSpPr>
          <p:nvPr>
            <p:ph idx="1"/>
          </p:nvPr>
        </p:nvSpPr>
        <p:spPr>
          <a:xfrm>
            <a:off x="3227705" y="2691765"/>
            <a:ext cx="2370455" cy="845185"/>
          </a:xfrm>
        </p:spPr>
        <p:txBody>
          <a:bodyPr vert="horz" wrap="square" lIns="91440" tIns="45720" rIns="91440" bIns="45720" numCol="1" anchor="t" anchorCtr="0" compatLnSpc="1">
            <a:noAutofit/>
          </a:bodyPr>
          <a:lstStyle/>
          <a:p>
            <a:pPr marL="342900" marR="0" lvl="0" indent="-342900" algn="ctr" defTabSz="914400" rtl="0" eaLnBrk="1" fontAlgn="base" latinLnBrk="0" hangingPunct="1">
              <a:lnSpc>
                <a:spcPct val="100000"/>
              </a:lnSpc>
              <a:spcBef>
                <a:spcPct val="20000"/>
              </a:spcBef>
              <a:spcAft>
                <a:spcPct val="0"/>
              </a:spcAft>
              <a:buClr>
                <a:schemeClr val="tx1"/>
              </a:buClr>
              <a:buSzPct val="70000"/>
              <a:buFont typeface="Wingdings" panose="05000000000000000000" pitchFamily="2" charset="2"/>
              <a:buNone/>
              <a:defRPr/>
            </a:pPr>
            <a:r>
              <a:rPr kumimoji="0" lang="zh-CN" altLang="en-US" sz="4800" b="1" i="0" u="none" strike="noStrike" kern="0" cap="none" spc="0" normalizeH="0" baseline="0" noProof="0" smtClean="0">
                <a:ln>
                  <a:noFill/>
                </a:ln>
                <a:solidFill>
                  <a:srgbClr val="0070C0"/>
                </a:solidFill>
                <a:effectLst>
                  <a:outerShdw blurRad="38100" dist="38100" dir="2700000" algn="tl">
                    <a:srgbClr val="000000">
                      <a:alpha val="43137"/>
                    </a:srgbClr>
                  </a:outerShdw>
                </a:effectLst>
                <a:uLnTx/>
                <a:uFillTx/>
                <a:latin typeface="微软雅黑" panose="020b0503020204020204" pitchFamily="34" charset="-122"/>
                <a:cs typeface="+mn-cs"/>
              </a:rPr>
              <a:t>司马光</a:t>
            </a:r>
            <a:endParaRPr kumimoji="0" lang="zh-CN" altLang="en-US" sz="4800" b="1" i="0" u="none" strike="noStrike" kern="0" cap="none" spc="0" normalizeH="0" baseline="0" noProof="0" smtClean="0">
              <a:ln>
                <a:noFill/>
              </a:ln>
              <a:solidFill>
                <a:srgbClr val="0070C0"/>
              </a:solidFill>
              <a:effectLst>
                <a:outerShdw blurRad="38100" dist="38100" dir="2700000" algn="tl">
                  <a:srgbClr val="000000">
                    <a:alpha val="43137"/>
                  </a:srgbClr>
                </a:outerShdw>
              </a:effectLst>
              <a:uLnTx/>
              <a:uFillTx/>
              <a:latin typeface="微软雅黑" panose="020b0503020204020204" pitchFamily="34" charset="-122"/>
              <a:cs typeface="+mn-cs"/>
            </a:endParaRPr>
          </a:p>
        </p:txBody>
      </p:sp>
      <p:pic>
        <p:nvPicPr>
          <p:cNvPr id="77828" name="Picture 59" descr="unknown(1)"/>
          <p:cNvPicPr>
            <a:picLocks noChangeAspect="1"/>
          </p:cNvPicPr>
          <p:nvPr/>
        </p:nvPicPr>
        <p:blipFill>
          <a:blip r:embed="rId2"/>
          <a:stretch>
            <a:fillRect/>
          </a:stretch>
        </p:blipFill>
        <p:spPr>
          <a:xfrm>
            <a:off x="6426200" y="4509135"/>
            <a:ext cx="2717800" cy="2348865"/>
          </a:xfrm>
          <a:prstGeom prst="rect">
            <a:avLst/>
          </a:prstGeom>
          <a:noFill/>
          <a:ln w="9525">
            <a:noFill/>
          </a:ln>
        </p:spPr>
      </p:pic>
      <p:pic>
        <p:nvPicPr>
          <p:cNvPr id="2" name="图片 1"/>
          <p:cNvPicPr>
            <a:picLocks noChangeAspect="1"/>
          </p:cNvPicPr>
          <p:nvPr/>
        </p:nvPicPr>
        <p:blipFill>
          <a:blip r:embed="rId3"/>
          <a:stretch>
            <a:fillRect/>
          </a:stretch>
        </p:blipFill>
        <p:spPr>
          <a:xfrm>
            <a:off x="1885950" y="4083050"/>
            <a:ext cx="5053965" cy="2774950"/>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grpId="0" nodeType="clickEffect">
                                  <p:stCondLst>
                                    <p:cond delay="0"/>
                                  </p:stCondLst>
                                  <p:childTnLst>
                                    <p:set>
                                      <p:cBhvr>
                                        <p:cTn id="6" dur="1" fill="hold">
                                          <p:stCondLst>
                                            <p:cond delay="0"/>
                                          </p:stCondLst>
                                        </p:cTn>
                                        <p:tgtEl>
                                          <p:spTgt spid="3075"/>
                                        </p:tgtEl>
                                        <p:attrNameLst>
                                          <p:attrName>style.visibility</p:attrName>
                                        </p:attrNameLst>
                                      </p:cBhvr>
                                      <p:to>
                                        <p:strVal val="visible"/>
                                      </p:to>
                                    </p:set>
                                    <p:anim calcmode="lin" valueType="num">
                                      <p:cBhvr>
                                        <p:cTn id="7" dur="500" fill="hold"/>
                                        <p:tgtEl>
                                          <p:spTgt spid="3075"/>
                                        </p:tgtEl>
                                        <p:attrNameLst>
                                          <p:attrName>ppt_w</p:attrName>
                                        </p:attrNameLst>
                                      </p:cBhvr>
                                      <p:tavLst>
                                        <p:tav tm="0">
                                          <p:val>
                                            <p:fltVal val="0"/>
                                          </p:val>
                                        </p:tav>
                                        <p:tav tm="100000">
                                          <p:val>
                                            <p:strVal val="#ppt_w"/>
                                          </p:val>
                                        </p:tav>
                                      </p:tavLst>
                                    </p:anim>
                                    <p:anim calcmode="lin" valueType="num">
                                      <p:cBhvr>
                                        <p:cTn id="8" dur="500" fill="hold"/>
                                        <p:tgtEl>
                                          <p:spTgt spid="3075"/>
                                        </p:tgtEl>
                                        <p:attrNameLst>
                                          <p:attrName>ppt_h</p:attrName>
                                        </p:attrNameLst>
                                      </p:cBhvr>
                                      <p:tavLst>
                                        <p:tav tm="0">
                                          <p:val>
                                            <p:fltVal val="0"/>
                                          </p:val>
                                        </p:tav>
                                        <p:tav tm="100000">
                                          <p:val>
                                            <p:strVal val="#ppt_h"/>
                                          </p:val>
                                        </p:tav>
                                      </p:tavLst>
                                    </p:anim>
                                    <p:animEffect transition="in" filter="fade">
                                      <p:cBhvr>
                                        <p:cTn id="9" dur="500"/>
                                        <p:tgtEl>
                                          <p:spTgt spid="3075"/>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2" presetClass="entr" presetSubtype="4" dur="500" fill="hold" grpId="0" nodeType="clickEffect">
                                  <p:stCondLst>
                                    <p:cond delay="0"/>
                                  </p:stCondLst>
                                  <p:childTnLst>
                                    <p:set>
                                      <p:cBhvr>
                                        <p:cTn id="13" dur="1" fill="hold">
                                          <p:stCondLst>
                                            <p:cond delay="0"/>
                                          </p:stCondLst>
                                        </p:cTn>
                                        <p:tgtEl>
                                          <p:spTgt spid="69635">
                                            <p:txEl>
                                              <p:pRg st="0" end="0"/>
                                            </p:txEl>
                                          </p:spTgt>
                                        </p:tgtEl>
                                        <p:attrNameLst>
                                          <p:attrName>style.visibility</p:attrName>
                                        </p:attrNameLst>
                                      </p:cBhvr>
                                      <p:to>
                                        <p:strVal val="visible"/>
                                      </p:to>
                                    </p:set>
                                    <p:anim calcmode="lin" valueType="num">
                                      <p:cBhvr additive="base">
                                        <p:cTn id="14" dur="500" fill="hold"/>
                                        <p:tgtEl>
                                          <p:spTgt spid="69635">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6963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nodeType="clickPar">
                      <p:stCondLst>
                        <p:cond delay="indefinite"/>
                      </p:stCondLst>
                      <p:childTnLst>
                        <p:par>
                          <p:cTn id="17" fill="hold">
                            <p:stCondLst>
                              <p:cond delay="0"/>
                            </p:stCondLst>
                            <p:childTnLst>
                              <p:par>
                                <p:cTn id="18" presetID="55" presetClass="entr" presetSubtype="0" dur="500" fill="hold" nodeType="clickEffect">
                                  <p:stCondLst>
                                    <p:cond delay="0"/>
                                  </p:stCondLst>
                                  <p:childTnLst>
                                    <p:set>
                                      <p:cBhvr>
                                        <p:cTn id="19" dur="500" fill="hold">
                                          <p:stCondLst>
                                            <p:cond delay="0"/>
                                          </p:stCondLst>
                                        </p:cTn>
                                        <p:tgtEl>
                                          <p:spTgt spid="2"/>
                                        </p:tgtEl>
                                        <p:attrNameLst>
                                          <p:attrName>style.visibility</p:attrName>
                                        </p:attrNameLst>
                                      </p:cBhvr>
                                      <p:to>
                                        <p:strVal val="visible"/>
                                      </p:to>
                                    </p:set>
                                    <p:anim calcmode="lin" valueType="num">
                                      <p:cBhvr>
                                        <p:cTn id="20" dur="500" fill="hold"/>
                                        <p:tgtEl>
                                          <p:spTgt spid="2"/>
                                        </p:tgtEl>
                                        <p:attrNameLst>
                                          <p:attrName>ppt_w</p:attrName>
                                        </p:attrNameLst>
                                      </p:cBhvr>
                                      <p:tavLst>
                                        <p:tav tm="0">
                                          <p:val>
                                            <p:strVal val="#ppt_w*0.70"/>
                                          </p:val>
                                        </p:tav>
                                        <p:tav tm="100000">
                                          <p:val>
                                            <p:strVal val="#ppt_w"/>
                                          </p:val>
                                        </p:tav>
                                      </p:tavLst>
                                    </p:anim>
                                    <p:anim calcmode="lin" valueType="num">
                                      <p:cBhvr>
                                        <p:cTn id="21" dur="500" fill="hold"/>
                                        <p:tgtEl>
                                          <p:spTgt spid="2"/>
                                        </p:tgtEl>
                                        <p:attrNameLst>
                                          <p:attrName>ppt_h</p:attrName>
                                        </p:attrNameLst>
                                      </p:cBhvr>
                                      <p:tavLst>
                                        <p:tav tm="0">
                                          <p:val>
                                            <p:strVal val="#ppt_h"/>
                                          </p:val>
                                        </p:tav>
                                        <p:tav tm="100000">
                                          <p:val>
                                            <p:strVal val="#ppt_h"/>
                                          </p:val>
                                        </p:tav>
                                      </p:tavLst>
                                    </p:anim>
                                    <p:animEffect transition="in" filter="fade">
                                      <p:cBhvr>
                                        <p:cTn id="2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5" grpId="0"/>
      <p:bldP spid="69635" grpId="0" build="p"/>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2467" name="文本占位符 62466"/>
          <p:cNvSpPr>
            <a:spLocks noGrp="1"/>
          </p:cNvSpPr>
          <p:nvPr>
            <p:ph idx="1"/>
          </p:nvPr>
        </p:nvSpPr>
        <p:spPr>
          <a:xfrm>
            <a:off x="379730" y="154940"/>
            <a:ext cx="8383905" cy="7937500"/>
          </a:xfrm>
        </p:spPr>
        <p:txBody>
          <a:bodyPr vert="horz" wrap="square" lIns="91440" tIns="45720" rIns="91440" bIns="45720" numCol="1" anchor="t" anchorCtr="0" compatLnSpc="1">
            <a:normAutofit/>
          </a:bodyPr>
          <a:lstStyle/>
          <a:p>
            <a:pPr marL="0" marR="0" lvl="0" indent="0" algn="l" defTabSz="914400" rtl="0" eaLnBrk="0" fontAlgn="base" hangingPunct="0">
              <a:lnSpc>
                <a:spcPct val="100000"/>
              </a:lnSpc>
              <a:spcAft>
                <a:spcPts val="1200"/>
              </a:spcAft>
              <a:buClr>
                <a:srgbClr val="996633"/>
              </a:buClr>
              <a:buSzPct val="70000"/>
              <a:buFont typeface="Wingdings" panose="05000000000000000000" pitchFamily="2" charset="2"/>
              <a:buNone/>
              <a:defRPr/>
            </a:pPr>
            <a:r>
              <a:rPr kumimoji="0" lang="en-US" altLang="zh-CN"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rPr>
              <a:t>【</a:t>
            </a:r>
            <a:r>
              <a:rPr kumimoji="0" lang="zh-CN" altLang="en-US" sz="2800" i="0" kern="0" baseline="0" noProof="1">
                <a:ln>
                  <a:noFill/>
                </a:ln>
                <a:solidFill>
                  <a:srgbClr val="FF0000"/>
                </a:solidFill>
                <a:effectLst/>
                <a:uLnTx/>
                <a:uFillTx/>
                <a:latin typeface="黑体" panose="02010609060101010101" charset="-122"/>
                <a:ea typeface="黑体" panose="02010609060101010101" charset="-122"/>
                <a:cs typeface="黑体" panose="02010609060101010101" charset="-122"/>
              </a:rPr>
              <a:t>学习目标</a:t>
            </a:r>
            <a:r>
              <a:rPr kumimoji="0" lang="en-US" altLang="zh-CN"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rPr>
              <a:t>】</a:t>
            </a:r>
            <a:endParaRPr kumimoji="0" lang="zh-CN" altLang="en-US"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endParaRPr>
          </a:p>
          <a:p>
            <a:pPr marL="0" marR="0" lvl="0" indent="0" algn="l" defTabSz="914400" rtl="0" eaLnBrk="0" fontAlgn="base" hangingPunct="0">
              <a:lnSpc>
                <a:spcPct val="100000"/>
              </a:lnSpc>
              <a:spcAft>
                <a:spcPts val="600"/>
              </a:spcAft>
              <a:buClr>
                <a:srgbClr val="996633"/>
              </a:buClr>
              <a:buSzPct val="70000"/>
              <a:buFont typeface="Wingdings" panose="05000000000000000000" pitchFamily="2" charset="2"/>
              <a:buNone/>
              <a:defRPr/>
            </a:pPr>
            <a:r>
              <a:rPr kumimoji="0" lang="en-US" altLang="zh-CN"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rPr>
              <a:t>1.</a:t>
            </a:r>
            <a:r>
              <a:rPr kumimoji="0" lang="zh-CN" altLang="en-US"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rPr>
              <a:t>理解重点文言实词“</a:t>
            </a:r>
            <a:r>
              <a:rPr kumimoji="0" lang="zh-CN" altLang="en-US" sz="2800" i="0" kern="0" baseline="0" noProof="1">
                <a:ln>
                  <a:noFill/>
                </a:ln>
                <a:solidFill>
                  <a:srgbClr val="FF0000"/>
                </a:solidFill>
                <a:effectLst/>
                <a:uLnTx/>
                <a:uFillTx/>
                <a:latin typeface="黑体" panose="02010609060101010101" charset="-122"/>
                <a:ea typeface="黑体" panose="02010609060101010101" charset="-122"/>
                <a:cs typeface="黑体" panose="02010609060101010101" charset="-122"/>
              </a:rPr>
              <a:t>卒、士、将、抚、治、足、</a:t>
            </a:r>
            <a:r>
              <a:rPr sz="2800" kern="0">
                <a:ln>
                  <a:noFill/>
                </a:ln>
                <a:solidFill>
                  <a:srgbClr val="FF0000"/>
                </a:solidFill>
                <a:effectLst/>
                <a:uLnTx/>
                <a:latin typeface="黑体" panose="02010609060101010101" charset="-122"/>
                <a:ea typeface="黑体" panose="02010609060101010101" charset="-122"/>
                <a:cs typeface="黑体" panose="02010609060101010101" charset="-122"/>
                <a:sym typeface="+mn-ea"/>
              </a:rPr>
              <a:t>次、数、烈、</a:t>
            </a:r>
            <a:r>
              <a:rPr kumimoji="0" lang="zh-CN" altLang="en-US" sz="2800" i="0" kern="0" baseline="0" noProof="1">
                <a:ln>
                  <a:noFill/>
                </a:ln>
                <a:solidFill>
                  <a:srgbClr val="FF0000"/>
                </a:solidFill>
                <a:effectLst/>
                <a:uLnTx/>
                <a:uFillTx/>
                <a:latin typeface="黑体" panose="02010609060101010101" charset="-122"/>
                <a:ea typeface="黑体" panose="02010609060101010101" charset="-122"/>
                <a:cs typeface="黑体" panose="02010609060101010101" charset="-122"/>
              </a:rPr>
              <a:t>事、计、难、略、方、济</a:t>
            </a:r>
            <a:r>
              <a:rPr kumimoji="0" lang="zh-CN" altLang="en-US"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rPr>
              <a:t>”等的含义；</a:t>
            </a:r>
            <a:endParaRPr kumimoji="0" lang="zh-CN" altLang="en-US"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endParaRPr>
          </a:p>
          <a:p>
            <a:pPr marL="0" marR="0" lvl="0" indent="0" algn="l" defTabSz="914400" rtl="0" eaLnBrk="0" fontAlgn="base" hangingPunct="0">
              <a:lnSpc>
                <a:spcPct val="100000"/>
              </a:lnSpc>
              <a:spcAft>
                <a:spcPts val="600"/>
              </a:spcAft>
              <a:buClr>
                <a:srgbClr val="996633"/>
              </a:buClr>
              <a:buSzPct val="70000"/>
              <a:buFont typeface="Wingdings" panose="05000000000000000000" pitchFamily="2" charset="2"/>
              <a:buNone/>
              <a:defRPr/>
            </a:pPr>
            <a:r>
              <a:rPr kumimoji="0" lang="en-US" altLang="zh-CN"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rPr>
              <a:t>2.</a:t>
            </a:r>
            <a:r>
              <a:rPr kumimoji="0" lang="zh-CN" altLang="en-US"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rPr>
              <a:t>理解重点文言虚词“</a:t>
            </a:r>
            <a:r>
              <a:rPr sz="2800" kern="0">
                <a:ln>
                  <a:noFill/>
                </a:ln>
                <a:solidFill>
                  <a:srgbClr val="FF0000"/>
                </a:solidFill>
                <a:effectLst/>
                <a:uLnTx/>
                <a:latin typeface="黑体" panose="02010609060101010101" charset="-122"/>
                <a:ea typeface="黑体" panose="02010609060101010101" charset="-122"/>
                <a:cs typeface="黑体" panose="02010609060101010101" charset="-122"/>
                <a:sym typeface="+mn-ea"/>
              </a:rPr>
              <a:t>而、</a:t>
            </a:r>
            <a:r>
              <a:rPr kumimoji="0" lang="zh-CN" altLang="en-US" sz="2800" i="0" kern="0" baseline="0" noProof="1">
                <a:ln>
                  <a:noFill/>
                </a:ln>
                <a:solidFill>
                  <a:srgbClr val="FF0000"/>
                </a:solidFill>
                <a:effectLst/>
                <a:uLnTx/>
                <a:uFillTx/>
                <a:latin typeface="黑体" panose="02010609060101010101" charset="-122"/>
                <a:ea typeface="黑体" panose="02010609060101010101" charset="-122"/>
                <a:cs typeface="黑体" panose="02010609060101010101" charset="-122"/>
              </a:rPr>
              <a:t>以、为、其、乃、</a:t>
            </a:r>
            <a:r>
              <a:rPr sz="2800" kern="0">
                <a:ln>
                  <a:noFill/>
                </a:ln>
                <a:solidFill>
                  <a:srgbClr val="FF0000"/>
                </a:solidFill>
                <a:effectLst/>
                <a:uLnTx/>
                <a:latin typeface="黑体" panose="02010609060101010101" charset="-122"/>
                <a:ea typeface="黑体" panose="02010609060101010101" charset="-122"/>
                <a:cs typeface="黑体" panose="02010609060101010101" charset="-122"/>
                <a:sym typeface="+mn-ea"/>
              </a:rPr>
              <a:t>于</a:t>
            </a:r>
            <a:r>
              <a:rPr kumimoji="0" lang="zh-CN" altLang="en-US"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rPr>
              <a:t>”等的意义和用法；</a:t>
            </a:r>
            <a:endParaRPr kumimoji="0" lang="zh-CN" altLang="en-US"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endParaRPr>
          </a:p>
          <a:p>
            <a:pPr marL="0" marR="0" lvl="0" indent="0" algn="l" defTabSz="914400" rtl="0" eaLnBrk="0" fontAlgn="base" hangingPunct="0">
              <a:lnSpc>
                <a:spcPct val="100000"/>
              </a:lnSpc>
              <a:spcAft>
                <a:spcPts val="600"/>
              </a:spcAft>
              <a:buClr>
                <a:srgbClr val="996633"/>
              </a:buClr>
              <a:buSzPct val="70000"/>
              <a:buFont typeface="Wingdings" panose="05000000000000000000" pitchFamily="2" charset="2"/>
              <a:buNone/>
              <a:defRPr/>
            </a:pPr>
            <a:r>
              <a:rPr kumimoji="0" lang="en-US" altLang="zh-CN"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rPr>
              <a:t>3.</a:t>
            </a:r>
            <a:r>
              <a:rPr kumimoji="0" lang="zh-CN" altLang="en-US"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rPr>
              <a:t>理解并掌握常见文言现象</a:t>
            </a:r>
            <a:r>
              <a:rPr kumimoji="0" lang="en-US" altLang="zh-CN"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rPr>
              <a:t>“</a:t>
            </a:r>
            <a:r>
              <a:rPr kumimoji="0" sz="2800" i="0" kern="0" baseline="0" noProof="1">
                <a:ln>
                  <a:noFill/>
                </a:ln>
                <a:solidFill>
                  <a:srgbClr val="FF0000"/>
                </a:solidFill>
                <a:effectLst/>
                <a:uLnTx/>
                <a:uFillTx/>
                <a:latin typeface="黑体" panose="02010609060101010101" charset="-122"/>
                <a:ea typeface="黑体" panose="02010609060101010101" charset="-122"/>
                <a:cs typeface="黑体" panose="02010609060101010101" charset="-122"/>
              </a:rPr>
              <a:t>古字通假、古今异义、词类活用及</a:t>
            </a:r>
            <a:r>
              <a:rPr kumimoji="0" lang="zh-CN" altLang="en-US" sz="2800" i="0" kern="0" baseline="0" noProof="1">
                <a:ln>
                  <a:noFill/>
                </a:ln>
                <a:solidFill>
                  <a:srgbClr val="FF0000"/>
                </a:solidFill>
                <a:effectLst/>
                <a:uLnTx/>
                <a:uFillTx/>
                <a:latin typeface="黑体" panose="02010609060101010101" charset="-122"/>
                <a:ea typeface="黑体" panose="02010609060101010101" charset="-122"/>
                <a:cs typeface="黑体" panose="02010609060101010101" charset="-122"/>
              </a:rPr>
              <a:t>一般文言句式</a:t>
            </a:r>
            <a:r>
              <a:rPr kumimoji="0" lang="en-US" altLang="zh-CN"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rPr>
              <a:t>”</a:t>
            </a:r>
            <a:r>
              <a:rPr kumimoji="0" lang="zh-CN" altLang="en-US"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rPr>
              <a:t>；</a:t>
            </a:r>
            <a:endParaRPr kumimoji="0" lang="zh-CN" altLang="en-US" sz="2800" i="0" kern="0" baseline="0" noProof="1">
              <a:ln>
                <a:noFill/>
              </a:ln>
              <a:solidFill>
                <a:srgbClr val="FF0000"/>
              </a:solidFill>
              <a:effectLst/>
              <a:uLnTx/>
              <a:uFillTx/>
              <a:latin typeface="黑体" panose="02010609060101010101" charset="-122"/>
              <a:ea typeface="黑体" panose="02010609060101010101" charset="-122"/>
              <a:cs typeface="黑体" panose="02010609060101010101" charset="-122"/>
            </a:endParaRPr>
          </a:p>
          <a:p>
            <a:pPr marL="0" marR="0" lvl="0" indent="0" algn="l" defTabSz="914400" rtl="0" eaLnBrk="0" fontAlgn="base" hangingPunct="0">
              <a:lnSpc>
                <a:spcPct val="100000"/>
              </a:lnSpc>
              <a:spcAft>
                <a:spcPts val="1200"/>
              </a:spcAft>
              <a:buClr>
                <a:srgbClr val="996633"/>
              </a:buClr>
              <a:buSzPct val="70000"/>
              <a:buFont typeface="Wingdings" panose="05000000000000000000" pitchFamily="2" charset="2"/>
              <a:buNone/>
              <a:defRPr/>
            </a:pPr>
            <a:r>
              <a:rPr kumimoji="0" lang="en-US" altLang="zh-CN"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rPr>
              <a:t>4.</a:t>
            </a:r>
            <a:r>
              <a:rPr kumimoji="0" lang="zh-CN" altLang="en-US"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rPr>
              <a:t>准确</a:t>
            </a:r>
            <a:r>
              <a:rPr kumimoji="0" lang="zh-CN" altLang="en-US" sz="2800" i="0" kern="0" baseline="0" noProof="1">
                <a:ln>
                  <a:noFill/>
                </a:ln>
                <a:solidFill>
                  <a:srgbClr val="FF0000"/>
                </a:solidFill>
                <a:effectLst/>
                <a:uLnTx/>
                <a:uFillTx/>
                <a:latin typeface="黑体" panose="02010609060101010101" charset="-122"/>
                <a:ea typeface="黑体" panose="02010609060101010101" charset="-122"/>
                <a:cs typeface="黑体" panose="02010609060101010101" charset="-122"/>
              </a:rPr>
              <a:t>翻译文中的句子。</a:t>
            </a:r>
            <a:endParaRPr kumimoji="0" lang="zh-CN" altLang="en-US" sz="2800" i="0" kern="0" baseline="0" noProof="1">
              <a:ln>
                <a:noFill/>
              </a:ln>
              <a:solidFill>
                <a:srgbClr val="FF0000"/>
              </a:solidFill>
              <a:effectLst/>
              <a:uLnTx/>
              <a:uFillTx/>
              <a:latin typeface="黑体" panose="02010609060101010101" charset="-122"/>
              <a:ea typeface="黑体" panose="02010609060101010101" charset="-122"/>
              <a:cs typeface="黑体" panose="02010609060101010101" charset="-122"/>
            </a:endParaRPr>
          </a:p>
          <a:p>
            <a:pPr marL="0" marR="0" lvl="0" indent="0" algn="l" defTabSz="914400" rtl="0" eaLnBrk="0" fontAlgn="base" hangingPunct="0">
              <a:lnSpc>
                <a:spcPct val="100000"/>
              </a:lnSpc>
              <a:spcAft>
                <a:spcPts val="1200"/>
              </a:spcAft>
              <a:buClr>
                <a:srgbClr val="996633"/>
              </a:buClr>
              <a:buSzPct val="70000"/>
              <a:buFont typeface="Wingdings" panose="05000000000000000000" pitchFamily="2" charset="2"/>
              <a:buNone/>
              <a:defRPr/>
            </a:pPr>
            <a:r>
              <a:rPr kumimoji="0" lang="en-US" altLang="zh-CN"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rPr>
              <a:t>【</a:t>
            </a:r>
            <a:r>
              <a:rPr kumimoji="0" lang="zh-CN" altLang="en-US" sz="2800" i="0" kern="0" baseline="0" noProof="1">
                <a:ln>
                  <a:noFill/>
                </a:ln>
                <a:solidFill>
                  <a:srgbClr val="FF0000"/>
                </a:solidFill>
                <a:effectLst/>
                <a:uLnTx/>
                <a:uFillTx/>
                <a:latin typeface="黑体" panose="02010609060101010101" charset="-122"/>
                <a:ea typeface="黑体" panose="02010609060101010101" charset="-122"/>
                <a:cs typeface="黑体" panose="02010609060101010101" charset="-122"/>
              </a:rPr>
              <a:t>学习重点</a:t>
            </a:r>
            <a:r>
              <a:rPr kumimoji="0" lang="en-US" altLang="zh-CN"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rPr>
              <a:t>】  </a:t>
            </a:r>
            <a:endParaRPr kumimoji="0" lang="en-US" altLang="zh-CN"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endParaRPr>
          </a:p>
          <a:p>
            <a:pPr marL="0" marR="0" lvl="0" indent="0" algn="l" defTabSz="914400" rtl="0" eaLnBrk="0" fontAlgn="base" hangingPunct="0">
              <a:lnSpc>
                <a:spcPct val="100000"/>
              </a:lnSpc>
              <a:spcAft>
                <a:spcPts val="600"/>
              </a:spcAft>
              <a:buClr>
                <a:srgbClr val="996633"/>
              </a:buClr>
              <a:buSzPct val="70000"/>
              <a:buFont typeface="Wingdings" panose="05000000000000000000" pitchFamily="2" charset="2"/>
              <a:buNone/>
              <a:defRPr/>
            </a:pPr>
            <a:r>
              <a:rPr kumimoji="0" lang="en-US" altLang="zh-CN"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rPr>
              <a:t>1.</a:t>
            </a:r>
            <a:r>
              <a:rPr sz="2800" kern="0">
                <a:ln>
                  <a:noFill/>
                </a:ln>
                <a:solidFill>
                  <a:schemeClr val="tx1"/>
                </a:solidFill>
                <a:effectLst/>
                <a:uLnTx/>
                <a:latin typeface="黑体" panose="02010609060101010101" charset="-122"/>
                <a:ea typeface="黑体" panose="02010609060101010101" charset="-122"/>
                <a:cs typeface="黑体" panose="02010609060101010101" charset="-122"/>
                <a:sym typeface="+mn-ea"/>
              </a:rPr>
              <a:t>理解并掌握常见文言现象</a:t>
            </a:r>
            <a:r>
              <a:rPr lang="en-US" altLang="zh-CN" sz="2800" kern="0">
                <a:ln>
                  <a:noFill/>
                </a:ln>
                <a:solidFill>
                  <a:schemeClr val="tx1"/>
                </a:solidFill>
                <a:effectLst/>
                <a:uLnTx/>
                <a:latin typeface="黑体" panose="02010609060101010101" charset="-122"/>
                <a:ea typeface="黑体" panose="02010609060101010101" charset="-122"/>
                <a:cs typeface="黑体" panose="02010609060101010101" charset="-122"/>
                <a:sym typeface="+mn-ea"/>
              </a:rPr>
              <a:t>“</a:t>
            </a:r>
            <a:r>
              <a:rPr sz="2800" kern="0">
                <a:ln>
                  <a:noFill/>
                </a:ln>
                <a:solidFill>
                  <a:srgbClr val="FF0000"/>
                </a:solidFill>
                <a:effectLst/>
                <a:uLnTx/>
                <a:latin typeface="黑体" panose="02010609060101010101" charset="-122"/>
                <a:ea typeface="黑体" panose="02010609060101010101" charset="-122"/>
                <a:cs typeface="黑体" panose="02010609060101010101" charset="-122"/>
                <a:sym typeface="+mn-ea"/>
              </a:rPr>
              <a:t>古字通假、古今异义、词类活用及一般文言句式</a:t>
            </a:r>
            <a:r>
              <a:rPr lang="en-US" altLang="zh-CN" sz="2800" kern="0">
                <a:ln>
                  <a:noFill/>
                </a:ln>
                <a:solidFill>
                  <a:schemeClr val="tx1"/>
                </a:solidFill>
                <a:effectLst/>
                <a:uLnTx/>
                <a:latin typeface="黑体" panose="02010609060101010101" charset="-122"/>
                <a:ea typeface="黑体" panose="02010609060101010101" charset="-122"/>
                <a:cs typeface="黑体" panose="02010609060101010101" charset="-122"/>
                <a:sym typeface="+mn-ea"/>
              </a:rPr>
              <a:t>”</a:t>
            </a:r>
            <a:r>
              <a:rPr sz="2800" kern="0">
                <a:ln>
                  <a:noFill/>
                </a:ln>
                <a:solidFill>
                  <a:schemeClr val="tx1"/>
                </a:solidFill>
                <a:effectLst/>
                <a:uLnTx/>
                <a:latin typeface="黑体" panose="02010609060101010101" charset="-122"/>
                <a:ea typeface="黑体" panose="02010609060101010101" charset="-122"/>
                <a:cs typeface="黑体" panose="02010609060101010101" charset="-122"/>
                <a:sym typeface="+mn-ea"/>
              </a:rPr>
              <a:t>；</a:t>
            </a:r>
            <a:endParaRPr kumimoji="0" lang="zh-CN" altLang="en-US"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endParaRPr>
          </a:p>
          <a:p>
            <a:pPr marL="0" marR="0" lvl="0" indent="0" algn="l" defTabSz="914400" rtl="0" eaLnBrk="0" fontAlgn="base" hangingPunct="0">
              <a:lnSpc>
                <a:spcPct val="100000"/>
              </a:lnSpc>
              <a:spcAft>
                <a:spcPts val="1200"/>
              </a:spcAft>
              <a:buClr>
                <a:srgbClr val="996633"/>
              </a:buClr>
              <a:buSzPct val="70000"/>
              <a:buFont typeface="Wingdings" panose="05000000000000000000" pitchFamily="2" charset="2"/>
              <a:buNone/>
              <a:defRPr/>
            </a:pPr>
            <a:r>
              <a:rPr kumimoji="0" lang="en-US" altLang="zh-CN"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rPr>
              <a:t>2.</a:t>
            </a:r>
            <a:r>
              <a:rPr sz="2800" kern="0">
                <a:ln>
                  <a:noFill/>
                </a:ln>
                <a:solidFill>
                  <a:schemeClr val="tx1"/>
                </a:solidFill>
                <a:effectLst/>
                <a:uLnTx/>
                <a:latin typeface="黑体" panose="02010609060101010101" charset="-122"/>
                <a:ea typeface="黑体" panose="02010609060101010101" charset="-122"/>
                <a:cs typeface="黑体" panose="02010609060101010101" charset="-122"/>
                <a:sym typeface="+mn-ea"/>
              </a:rPr>
              <a:t>准确</a:t>
            </a:r>
            <a:r>
              <a:rPr sz="2800" kern="0">
                <a:ln>
                  <a:noFill/>
                </a:ln>
                <a:solidFill>
                  <a:srgbClr val="FF0000"/>
                </a:solidFill>
                <a:effectLst/>
                <a:uLnTx/>
                <a:latin typeface="黑体" panose="02010609060101010101" charset="-122"/>
                <a:ea typeface="黑体" panose="02010609060101010101" charset="-122"/>
                <a:cs typeface="黑体" panose="02010609060101010101" charset="-122"/>
                <a:sym typeface="+mn-ea"/>
              </a:rPr>
              <a:t>翻译文中的句子。</a:t>
            </a:r>
            <a:endParaRPr kumimoji="0" lang="zh-CN" altLang="en-US" sz="2800" i="0" kern="0" baseline="0" noProof="1">
              <a:ln>
                <a:noFill/>
              </a:ln>
              <a:solidFill>
                <a:srgbClr val="FF0000"/>
              </a:solidFill>
              <a:effectLst/>
              <a:uLnTx/>
              <a:uFillTx/>
              <a:latin typeface="黑体" panose="02010609060101010101" charset="-122"/>
              <a:ea typeface="黑体" panose="02010609060101010101" charset="-122"/>
              <a:cs typeface="黑体" panose="02010609060101010101" charset="-122"/>
            </a:endParaRPr>
          </a:p>
          <a:p>
            <a:pPr marL="0" marR="0" lvl="0" indent="0" algn="l" defTabSz="914400" rtl="0" eaLnBrk="0" fontAlgn="base" hangingPunct="0">
              <a:lnSpc>
                <a:spcPct val="100000"/>
              </a:lnSpc>
              <a:spcAft>
                <a:spcPts val="1200"/>
              </a:spcAft>
              <a:buClr>
                <a:srgbClr val="996633"/>
              </a:buClr>
              <a:buSzPct val="70000"/>
              <a:buFont typeface="Wingdings" panose="05000000000000000000" pitchFamily="2" charset="2"/>
              <a:buNone/>
              <a:defRPr/>
            </a:pPr>
            <a:r>
              <a:rPr kumimoji="0" lang="en-US" altLang="zh-CN"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rPr>
              <a:t>【</a:t>
            </a:r>
            <a:r>
              <a:rPr kumimoji="0" lang="zh-CN" altLang="en-US" sz="2800" i="0" kern="0" baseline="0" noProof="1">
                <a:ln>
                  <a:noFill/>
                </a:ln>
                <a:solidFill>
                  <a:srgbClr val="FF0000"/>
                </a:solidFill>
                <a:effectLst/>
                <a:uLnTx/>
                <a:uFillTx/>
                <a:latin typeface="黑体" panose="02010609060101010101" charset="-122"/>
                <a:ea typeface="黑体" panose="02010609060101010101" charset="-122"/>
                <a:cs typeface="黑体" panose="02010609060101010101" charset="-122"/>
              </a:rPr>
              <a:t>学法指导</a:t>
            </a:r>
            <a:r>
              <a:rPr kumimoji="0" lang="en-US" altLang="zh-CN"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rPr>
              <a:t>】</a:t>
            </a:r>
            <a:r>
              <a:rPr kumimoji="0" lang="zh-CN" altLang="en-US"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rPr>
              <a:t>自主学习、小组合作探究 </a:t>
            </a:r>
            <a:endParaRPr kumimoji="0" lang="zh-CN" altLang="en-US" sz="2800" i="0" kern="0" baseline="0" noProof="1">
              <a:ln>
                <a:noFill/>
              </a:ln>
              <a:solidFill>
                <a:schemeClr val="tx1"/>
              </a:solidFill>
              <a:effectLst/>
              <a:uLnTx/>
              <a:uFillTx/>
              <a:latin typeface="黑体" panose="02010609060101010101" charset="-122"/>
              <a:ea typeface="黑体" panose="02010609060101010101" charset="-122"/>
              <a:cs typeface="黑体" panose="0201060906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62467">
                                            <p:txEl>
                                              <p:pRg st="1" end="1"/>
                                            </p:txEl>
                                          </p:spTgt>
                                        </p:tgtEl>
                                        <p:attrNameLst>
                                          <p:attrName>style.visibility</p:attrName>
                                        </p:attrNameLst>
                                      </p:cBhvr>
                                      <p:to>
                                        <p:strVal val="visible"/>
                                      </p:to>
                                    </p:set>
                                    <p:animEffect transition="in" filter="blinds(horizontal)">
                                      <p:cBhvr>
                                        <p:cTn id="7" dur="500"/>
                                        <p:tgtEl>
                                          <p:spTgt spid="62467">
                                            <p:txEl>
                                              <p:pRg st="1" end="1"/>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62467">
                                            <p:txEl>
                                              <p:pRg st="2" end="2"/>
                                            </p:txEl>
                                          </p:spTgt>
                                        </p:tgtEl>
                                        <p:attrNameLst>
                                          <p:attrName>style.visibility</p:attrName>
                                        </p:attrNameLst>
                                      </p:cBhvr>
                                      <p:to>
                                        <p:strVal val="visible"/>
                                      </p:to>
                                    </p:set>
                                    <p:animEffect transition="in" filter="blinds(horizontal)">
                                      <p:cBhvr>
                                        <p:cTn id="10" dur="500"/>
                                        <p:tgtEl>
                                          <p:spTgt spid="62467">
                                            <p:txEl>
                                              <p:pRg st="2" end="2"/>
                                            </p:txEl>
                                          </p:spTgt>
                                        </p:tgtEl>
                                      </p:cBhvr>
                                    </p:animEffect>
                                  </p:childTnLst>
                                </p:cTn>
                              </p:par>
                              <p:par>
                                <p:cTn id="11" presetID="3" presetClass="entr" presetSubtype="10" dur="500" fill="hold" nodeType="withEffect">
                                  <p:stCondLst>
                                    <p:cond delay="0"/>
                                  </p:stCondLst>
                                  <p:childTnLst>
                                    <p:set>
                                      <p:cBhvr>
                                        <p:cTn id="12" dur="1" fill="hold">
                                          <p:stCondLst>
                                            <p:cond delay="0"/>
                                          </p:stCondLst>
                                        </p:cTn>
                                        <p:tgtEl>
                                          <p:spTgt spid="62467">
                                            <p:txEl>
                                              <p:pRg st="3" end="3"/>
                                            </p:txEl>
                                          </p:spTgt>
                                        </p:tgtEl>
                                        <p:attrNameLst>
                                          <p:attrName>style.visibility</p:attrName>
                                        </p:attrNameLst>
                                      </p:cBhvr>
                                      <p:to>
                                        <p:strVal val="visible"/>
                                      </p:to>
                                    </p:set>
                                    <p:animEffect transition="in" filter="blinds(horizontal)">
                                      <p:cBhvr>
                                        <p:cTn id="13" dur="500"/>
                                        <p:tgtEl>
                                          <p:spTgt spid="62467">
                                            <p:txEl>
                                              <p:pRg st="3" end="3"/>
                                            </p:txEl>
                                          </p:spTgt>
                                        </p:tgtEl>
                                      </p:cBhvr>
                                    </p:animEffect>
                                  </p:childTnLst>
                                </p:cTn>
                              </p:par>
                              <p:par>
                                <p:cTn id="14" presetID="3" presetClass="entr" presetSubtype="10" dur="500" fill="hold" nodeType="withEffect">
                                  <p:stCondLst>
                                    <p:cond delay="0"/>
                                  </p:stCondLst>
                                  <p:childTnLst>
                                    <p:set>
                                      <p:cBhvr>
                                        <p:cTn id="15" dur="1" fill="hold">
                                          <p:stCondLst>
                                            <p:cond delay="0"/>
                                          </p:stCondLst>
                                        </p:cTn>
                                        <p:tgtEl>
                                          <p:spTgt spid="62467">
                                            <p:txEl>
                                              <p:pRg st="4" end="4"/>
                                            </p:txEl>
                                          </p:spTgt>
                                        </p:tgtEl>
                                        <p:attrNameLst>
                                          <p:attrName>style.visibility</p:attrName>
                                        </p:attrNameLst>
                                      </p:cBhvr>
                                      <p:to>
                                        <p:strVal val="visible"/>
                                      </p:to>
                                    </p:set>
                                    <p:animEffect transition="in" filter="blinds(horizontal)">
                                      <p:cBhvr>
                                        <p:cTn id="16" dur="500"/>
                                        <p:tgtEl>
                                          <p:spTgt spid="62467">
                                            <p:txEl>
                                              <p:pRg st="4" end="4"/>
                                            </p:txEl>
                                          </p:spTgt>
                                        </p:tgtEl>
                                      </p:cBhvr>
                                    </p:animEffect>
                                  </p:childTnLst>
                                </p:cTn>
                              </p:par>
                            </p:childTnLst>
                          </p:cTn>
                        </p:par>
                      </p:childTnLst>
                    </p:cTn>
                  </p:par>
                  <p:par>
                    <p:cTn id="17" fill="hold" nodeType="clickPar">
                      <p:stCondLst>
                        <p:cond delay="indefinite"/>
                      </p:stCondLst>
                      <p:childTnLst>
                        <p:par>
                          <p:cTn id="18" fill="hold">
                            <p:stCondLst>
                              <p:cond delay="0"/>
                            </p:stCondLst>
                            <p:childTnLst>
                              <p:par>
                                <p:cTn id="19" presetID="22" presetClass="entr" presetSubtype="4" dur="500" fill="hold" nodeType="clickEffect">
                                  <p:stCondLst>
                                    <p:cond delay="0"/>
                                  </p:stCondLst>
                                  <p:childTnLst>
                                    <p:set>
                                      <p:cBhvr>
                                        <p:cTn id="20" dur="1" fill="hold">
                                          <p:stCondLst>
                                            <p:cond delay="0"/>
                                          </p:stCondLst>
                                        </p:cTn>
                                        <p:tgtEl>
                                          <p:spTgt spid="62467">
                                            <p:txEl>
                                              <p:pRg st="5" end="5"/>
                                            </p:txEl>
                                          </p:spTgt>
                                        </p:tgtEl>
                                        <p:attrNameLst>
                                          <p:attrName>style.visibility</p:attrName>
                                        </p:attrNameLst>
                                      </p:cBhvr>
                                      <p:to>
                                        <p:strVal val="visible"/>
                                      </p:to>
                                    </p:set>
                                    <p:animEffect transition="in" filter="wipe(down)">
                                      <p:cBhvr>
                                        <p:cTn id="21" dur="500"/>
                                        <p:tgtEl>
                                          <p:spTgt spid="62467">
                                            <p:txEl>
                                              <p:pRg st="5" end="5"/>
                                            </p:txEl>
                                          </p:spTgt>
                                        </p:tgtEl>
                                      </p:cBhvr>
                                    </p:animEffect>
                                  </p:childTnLst>
                                </p:cTn>
                              </p:par>
                            </p:childTnLst>
                          </p:cTn>
                        </p:par>
                      </p:childTnLst>
                    </p:cTn>
                  </p:par>
                  <p:par>
                    <p:cTn id="22" fill="hold" nodeType="clickPar">
                      <p:stCondLst>
                        <p:cond delay="indefinite"/>
                      </p:stCondLst>
                      <p:childTnLst>
                        <p:par>
                          <p:cTn id="23" fill="hold">
                            <p:stCondLst>
                              <p:cond delay="0"/>
                            </p:stCondLst>
                            <p:childTnLst>
                              <p:par>
                                <p:cTn id="24" presetID="3" presetClass="entr" presetSubtype="10" dur="500" fill="hold" nodeType="clickEffect">
                                  <p:stCondLst>
                                    <p:cond delay="0"/>
                                  </p:stCondLst>
                                  <p:childTnLst>
                                    <p:set>
                                      <p:cBhvr>
                                        <p:cTn id="25" dur="1" fill="hold">
                                          <p:stCondLst>
                                            <p:cond delay="0"/>
                                          </p:stCondLst>
                                        </p:cTn>
                                        <p:tgtEl>
                                          <p:spTgt spid="62467">
                                            <p:txEl>
                                              <p:pRg st="6" end="6"/>
                                            </p:txEl>
                                          </p:spTgt>
                                        </p:tgtEl>
                                        <p:attrNameLst>
                                          <p:attrName>style.visibility</p:attrName>
                                        </p:attrNameLst>
                                      </p:cBhvr>
                                      <p:to>
                                        <p:strVal val="visible"/>
                                      </p:to>
                                    </p:set>
                                    <p:animEffect transition="in" filter="blinds(horizontal)">
                                      <p:cBhvr>
                                        <p:cTn id="26" dur="500"/>
                                        <p:tgtEl>
                                          <p:spTgt spid="62467">
                                            <p:txEl>
                                              <p:pRg st="6" end="6"/>
                                            </p:txEl>
                                          </p:spTgt>
                                        </p:tgtEl>
                                      </p:cBhvr>
                                    </p:animEffect>
                                  </p:childTnLst>
                                </p:cTn>
                              </p:par>
                              <p:par>
                                <p:cTn id="27" presetID="3" presetClass="entr" presetSubtype="10" dur="500" fill="hold" nodeType="withEffect">
                                  <p:stCondLst>
                                    <p:cond delay="0"/>
                                  </p:stCondLst>
                                  <p:childTnLst>
                                    <p:set>
                                      <p:cBhvr>
                                        <p:cTn id="28" dur="1" fill="hold">
                                          <p:stCondLst>
                                            <p:cond delay="0"/>
                                          </p:stCondLst>
                                        </p:cTn>
                                        <p:tgtEl>
                                          <p:spTgt spid="62467">
                                            <p:txEl>
                                              <p:pRg st="7" end="7"/>
                                            </p:txEl>
                                          </p:spTgt>
                                        </p:tgtEl>
                                        <p:attrNameLst>
                                          <p:attrName>style.visibility</p:attrName>
                                        </p:attrNameLst>
                                      </p:cBhvr>
                                      <p:to>
                                        <p:strVal val="visible"/>
                                      </p:to>
                                    </p:set>
                                    <p:animEffect transition="in" filter="blinds(horizontal)">
                                      <p:cBhvr>
                                        <p:cTn id="29" dur="500"/>
                                        <p:tgtEl>
                                          <p:spTgt spid="62467">
                                            <p:txEl>
                                              <p:pRg st="7" end="7"/>
                                            </p:txEl>
                                          </p:spTgt>
                                        </p:tgtEl>
                                      </p:cBhvr>
                                    </p:animEffect>
                                  </p:childTnLst>
                                </p:cTn>
                              </p:par>
                            </p:childTnLst>
                          </p:cTn>
                        </p:par>
                      </p:childTnLst>
                    </p:cTn>
                  </p:par>
                  <p:par>
                    <p:cTn id="30" fill="hold" nodeType="clickPar">
                      <p:stCondLst>
                        <p:cond delay="indefinite"/>
                      </p:stCondLst>
                      <p:childTnLst>
                        <p:par>
                          <p:cTn id="31" fill="hold">
                            <p:stCondLst>
                              <p:cond delay="0"/>
                            </p:stCondLst>
                            <p:childTnLst>
                              <p:par>
                                <p:cTn id="32" presetID="2" presetClass="entr" presetSubtype="4" dur="500" fill="hold" nodeType="clickEffect">
                                  <p:stCondLst>
                                    <p:cond delay="0"/>
                                  </p:stCondLst>
                                  <p:childTnLst>
                                    <p:set>
                                      <p:cBhvr>
                                        <p:cTn id="33" dur="1" fill="hold">
                                          <p:stCondLst>
                                            <p:cond delay="0"/>
                                          </p:stCondLst>
                                        </p:cTn>
                                        <p:tgtEl>
                                          <p:spTgt spid="62467">
                                            <p:txEl>
                                              <p:pRg st="8" end="8"/>
                                            </p:txEl>
                                          </p:spTgt>
                                        </p:tgtEl>
                                        <p:attrNameLst>
                                          <p:attrName>style.visibility</p:attrName>
                                        </p:attrNameLst>
                                      </p:cBhvr>
                                      <p:to>
                                        <p:strVal val="visible"/>
                                      </p:to>
                                    </p:set>
                                    <p:anim calcmode="lin" valueType="num">
                                      <p:cBhvr additive="base">
                                        <p:cTn id="34" dur="500" fill="hold"/>
                                        <p:tgtEl>
                                          <p:spTgt spid="62467">
                                            <p:txEl>
                                              <p:pRg st="8" end="8"/>
                                            </p:txEl>
                                          </p:spTgt>
                                        </p:tgtEl>
                                        <p:attrNameLst>
                                          <p:attrName>ppt_x</p:attrName>
                                        </p:attrNameLst>
                                      </p:cBhvr>
                                      <p:tavLst>
                                        <p:tav tm="0">
                                          <p:val>
                                            <p:strVal val="#ppt_x"/>
                                          </p:val>
                                        </p:tav>
                                        <p:tav tm="100000">
                                          <p:val>
                                            <p:strVal val="#ppt_x"/>
                                          </p:val>
                                        </p:tav>
                                      </p:tavLst>
                                    </p:anim>
                                    <p:anim calcmode="lin" valueType="num">
                                      <p:cBhvr additive="base">
                                        <p:cTn id="35" dur="500" fill="hold"/>
                                        <p:tgtEl>
                                          <p:spTgt spid="62467">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Rectangle 2"/>
          <p:cNvSpPr>
            <a:spLocks noGrp="1"/>
          </p:cNvSpPr>
          <p:nvPr>
            <p:ph type="title"/>
          </p:nvPr>
        </p:nvSpPr>
        <p:spPr>
          <a:xfrm>
            <a:off x="514350" y="164465"/>
            <a:ext cx="7772400" cy="740410"/>
          </a:xfrm>
        </p:spPr>
        <p:txBody>
          <a:bodyPr vert="horz" wrap="square" lIns="91440" tIns="45720" rIns="91440" bIns="45720" anchor="ctr">
            <a:normAutofit fontScale="90000"/>
          </a:bodyPr>
          <a:lstStyle/>
          <a:p>
            <a:pPr algn="ctr" eaLnBrk="1" hangingPunct="1"/>
            <a:r>
              <a:rPr lang="zh-CN" altLang="en-US" sz="4445">
                <a:solidFill>
                  <a:srgbClr val="F200F2"/>
                </a:solidFill>
                <a:latin typeface="微软雅黑" panose="020b0503020204020204" pitchFamily="34" charset="-122"/>
              </a:rPr>
              <a:t>司马光</a:t>
            </a:r>
            <a:endParaRPr lang="zh-CN" altLang="en-US" sz="4445">
              <a:solidFill>
                <a:srgbClr val="F200F2"/>
              </a:solidFill>
              <a:latin typeface="微软雅黑" panose="020b0503020204020204" pitchFamily="34" charset="-122"/>
            </a:endParaRPr>
          </a:p>
        </p:txBody>
      </p:sp>
      <p:sp>
        <p:nvSpPr>
          <p:cNvPr id="75779" name="Rectangle 3"/>
          <p:cNvSpPr>
            <a:spLocks noGrp="1" noChangeArrowheads="1"/>
          </p:cNvSpPr>
          <p:nvPr>
            <p:ph idx="1"/>
          </p:nvPr>
        </p:nvSpPr>
        <p:spPr>
          <a:xfrm>
            <a:off x="264160" y="904875"/>
            <a:ext cx="8510905" cy="6148705"/>
          </a:xfrm>
        </p:spPr>
        <p:txBody>
          <a:bodyPr vert="horz" wrap="square" lIns="91440" tIns="45720" rIns="91440" bIns="45720" numCol="1" anchor="t" anchorCtr="0" compatLnSpc="1">
            <a:normAutofit fontScale="67500" lnSpcReduction="10000"/>
          </a:bodyPr>
          <a:lstStyle/>
          <a:p>
            <a:pPr marL="342900" marR="0" lvl="0" indent="-342900" algn="l" defTabSz="914400" rtl="0" fontAlgn="base">
              <a:lnSpc>
                <a:spcPct val="120000"/>
              </a:lnSpc>
              <a:spcBef>
                <a:spcPct val="0"/>
              </a:spcBef>
              <a:spcAft>
                <a:spcPts val="1800"/>
              </a:spcAft>
              <a:buClr>
                <a:srgbClr val="996633"/>
              </a:buClr>
              <a:buSzPct val="70000"/>
              <a:buFont typeface="Wingdings" panose="05000000000000000000" pitchFamily="2" charset="2"/>
              <a:buNone/>
              <a:defRPr/>
            </a:pPr>
            <a:r>
              <a:rPr kumimoji="0" lang="en-US" altLang="zh-CN" sz="2400" b="0" i="0" u="none" strike="noStrike" kern="0" cap="none" spc="0" normalizeH="0" baseline="0" noProof="0" smtClean="0">
                <a:ln>
                  <a:noFill/>
                </a:ln>
                <a:solidFill>
                  <a:schemeClr val="tx1"/>
                </a:solidFill>
                <a:effectLst>
                  <a:outerShdw blurRad="38100" dist="38100" dir="2700000" algn="tl">
                    <a:srgbClr val="C0C0C0"/>
                  </a:outerShdw>
                </a:effectLst>
                <a:uLnTx/>
                <a:uFillTx/>
                <a:latin typeface="+mn-lt"/>
                <a:ea typeface="华文隶书" pitchFamily="2" charset="-122"/>
                <a:cs typeface="+mn-cs"/>
              </a:rPr>
              <a:t>                </a:t>
            </a:r>
            <a:r>
              <a:rPr kumimoji="0" lang="zh-CN" altLang="en-US" sz="466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司马光（</a:t>
            </a:r>
            <a:r>
              <a:rPr kumimoji="0" lang="en-US" altLang="zh-CN" sz="466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1019-1086</a:t>
            </a:r>
            <a:r>
              <a:rPr kumimoji="0" lang="zh-CN" altLang="en-US" sz="466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），字君实，陕州夏县（今属山西）涑水乡人，世称涑水先生。宋仁宗宝元初进士，宋神宗时为翰林学士。他在政治上保守，极力反对王安石变法，不成，一度离开朝廷。后退居洛阳</a:t>
            </a:r>
            <a:r>
              <a:rPr kumimoji="0" lang="en-US" altLang="zh-CN" sz="466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15</a:t>
            </a:r>
            <a:r>
              <a:rPr kumimoji="0" lang="zh-CN" altLang="en-US" sz="466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年，专力主编</a:t>
            </a:r>
            <a:r>
              <a:rPr kumimoji="0" lang="en-US" altLang="zh-CN" sz="466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a:t>
            </a:r>
            <a:r>
              <a:rPr kumimoji="0" lang="zh-CN" altLang="en-US" sz="466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资治通鉴</a:t>
            </a:r>
            <a:r>
              <a:rPr kumimoji="0" lang="en-US" altLang="zh-CN" sz="466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a:t>
            </a:r>
            <a:r>
              <a:rPr kumimoji="0" lang="zh-CN" altLang="en-US" sz="466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。宋神宗去世后，哲宗继位，司马光被召还朝，出任宰相。他大力的起用旧党，废除新法。当政</a:t>
            </a:r>
            <a:r>
              <a:rPr kumimoji="0" lang="en-US" altLang="zh-CN" sz="466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8</a:t>
            </a:r>
            <a:r>
              <a:rPr kumimoji="0" lang="zh-CN" altLang="en-US" sz="466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个月而死。</a:t>
            </a:r>
            <a:endParaRPr kumimoji="0" lang="zh-CN" altLang="en-US" sz="466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endParaRPr>
          </a:p>
          <a:p>
            <a:pPr marL="342900" marR="0" lvl="0" indent="-342900" algn="l" defTabSz="914400" rtl="0" fontAlgn="base">
              <a:lnSpc>
                <a:spcPct val="120000"/>
              </a:lnSpc>
              <a:spcBef>
                <a:spcPct val="0"/>
              </a:spcBef>
              <a:spcAft>
                <a:spcPts val="1800"/>
              </a:spcAft>
              <a:buClr>
                <a:srgbClr val="996633"/>
              </a:buClr>
              <a:buSzPct val="70000"/>
              <a:buFont typeface="Wingdings" panose="05000000000000000000" pitchFamily="2" charset="2"/>
              <a:buNone/>
              <a:defRPr/>
            </a:pPr>
            <a:r>
              <a:rPr kumimoji="0" lang="zh-CN" altLang="en-US" sz="466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      司马光是著名的历史学家，他花费</a:t>
            </a:r>
            <a:r>
              <a:rPr kumimoji="0" lang="en-US" altLang="zh-CN" sz="466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19</a:t>
            </a:r>
            <a:r>
              <a:rPr kumimoji="0" lang="zh-CN" altLang="en-US" sz="466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年时间主持编写的</a:t>
            </a:r>
            <a:r>
              <a:rPr kumimoji="0" lang="zh-CN" altLang="en-US" sz="4665" b="1" i="0" u="sng" strike="noStrike" kern="0" cap="none" spc="0" normalizeH="0" baseline="0" noProof="0" smtClean="0">
                <a:ln>
                  <a:noFill/>
                </a:ln>
                <a:solidFill>
                  <a:srgbClr val="FF0000"/>
                </a:solidFill>
                <a:effectLst>
                  <a:outerShdw blurRad="38100" dist="38100" dir="2700000" algn="tl">
                    <a:srgbClr val="C0C0C0"/>
                  </a:outerShdw>
                </a:effectLst>
                <a:uLnTx/>
                <a:uFillTx/>
                <a:latin typeface="黑体" panose="02010609060101010101" charset="-122"/>
                <a:ea typeface="黑体" panose="02010609060101010101" charset="-122"/>
                <a:cs typeface="+mn-cs"/>
              </a:rPr>
              <a:t>《资治通鉴》</a:t>
            </a:r>
            <a:r>
              <a:rPr kumimoji="0" lang="zh-CN" altLang="en-US" sz="466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是一部有名的历史巨著。此外，著有</a:t>
            </a:r>
            <a:r>
              <a:rPr kumimoji="0" lang="en-US" altLang="zh-CN" sz="466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a:t>
            </a:r>
            <a:r>
              <a:rPr kumimoji="0" lang="zh-CN" altLang="en-US" sz="466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司马文正公集</a:t>
            </a:r>
            <a:r>
              <a:rPr kumimoji="0" lang="en-US" altLang="zh-CN" sz="466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a:t>
            </a:r>
            <a:r>
              <a:rPr kumimoji="0" lang="zh-CN" altLang="en-US" sz="466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a:t>
            </a:r>
            <a:endParaRPr kumimoji="0" lang="zh-CN" altLang="en-US" sz="466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endParaRPr>
          </a:p>
        </p:txBody>
      </p:sp>
    </p:spTree>
  </p:cSld>
  <p:clrMapOvr>
    <a:overrideClrMapping bg1="lt1" tx1="dk1" bg2="lt2" tx2="dk2" accent1="accent1" accent2="accent2" accent3="accent3" accent4="accent4" accent5="accent5" accent6="accent6" hlink="hlink" folHlink="folHlink"/>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grpId="0" nodeType="clickEffect">
                                  <p:stCondLst>
                                    <p:cond delay="0"/>
                                  </p:stCondLst>
                                  <p:childTnLst>
                                    <p:set>
                                      <p:cBhvr>
                                        <p:cTn id="6" dur="1" fill="hold">
                                          <p:stCondLst>
                                            <p:cond delay="0"/>
                                          </p:stCondLst>
                                        </p:cTn>
                                        <p:tgtEl>
                                          <p:spTgt spid="75779">
                                            <p:txEl>
                                              <p:pRg st="0" end="0"/>
                                            </p:txEl>
                                          </p:spTgt>
                                        </p:tgtEl>
                                        <p:attrNameLst>
                                          <p:attrName>style.visibility</p:attrName>
                                        </p:attrNameLst>
                                      </p:cBhvr>
                                      <p:to>
                                        <p:strVal val="visible"/>
                                      </p:to>
                                    </p:set>
                                    <p:anim calcmode="lin" valueType="num">
                                      <p:cBhvr>
                                        <p:cTn id="7" dur="500" fill="hold"/>
                                        <p:tgtEl>
                                          <p:spTgt spid="75779">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75779">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75779">
                                            <p:txEl>
                                              <p:pRg st="0" end="0"/>
                                            </p:txEl>
                                          </p:spTgt>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53" presetClass="entr" presetSubtype="16" dur="500" fill="hold" grpId="0" nodeType="clickEffect">
                                  <p:stCondLst>
                                    <p:cond delay="0"/>
                                  </p:stCondLst>
                                  <p:childTnLst>
                                    <p:set>
                                      <p:cBhvr>
                                        <p:cTn id="13" dur="1" fill="hold">
                                          <p:stCondLst>
                                            <p:cond delay="0"/>
                                          </p:stCondLst>
                                        </p:cTn>
                                        <p:tgtEl>
                                          <p:spTgt spid="75779">
                                            <p:txEl>
                                              <p:pRg st="1" end="1"/>
                                            </p:txEl>
                                          </p:spTgt>
                                        </p:tgtEl>
                                        <p:attrNameLst>
                                          <p:attrName>style.visibility</p:attrName>
                                        </p:attrNameLst>
                                      </p:cBhvr>
                                      <p:to>
                                        <p:strVal val="visible"/>
                                      </p:to>
                                    </p:set>
                                    <p:anim calcmode="lin" valueType="num">
                                      <p:cBhvr>
                                        <p:cTn id="14" dur="500" fill="hold"/>
                                        <p:tgtEl>
                                          <p:spTgt spid="75779">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75779">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75779">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5779" grpId="0" uiExpand="1" build="p"/>
    </p:bldLs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6" name="Rectangle 2"/>
          <p:cNvSpPr>
            <a:spLocks noGrp="1"/>
          </p:cNvSpPr>
          <p:nvPr>
            <p:ph type="title"/>
          </p:nvPr>
        </p:nvSpPr>
        <p:spPr>
          <a:xfrm>
            <a:off x="2955290" y="314325"/>
            <a:ext cx="3398520" cy="951865"/>
          </a:xfrm>
          <a:ln w="38100">
            <a:solidFill>
              <a:srgbClr val="C00000"/>
            </a:solidFill>
          </a:ln>
        </p:spPr>
        <p:txBody>
          <a:bodyPr vert="horz" wrap="square" lIns="91440" tIns="45720" rIns="91440" bIns="45720" anchor="ctr">
            <a:normAutofit/>
          </a:bodyPr>
          <a:lstStyle/>
          <a:p>
            <a:pPr algn="ctr"/>
            <a:r>
              <a:rPr lang="en-US" altLang="zh-CN" sz="4400">
                <a:solidFill>
                  <a:srgbClr val="FF00FF"/>
                </a:solidFill>
                <a:effectLst>
                  <a:outerShdw blurRad="38100" dist="38100" dir="2700000" algn="tl">
                    <a:srgbClr val="000000">
                      <a:alpha val="43137"/>
                    </a:srgbClr>
                  </a:outerShdw>
                </a:effectLst>
                <a:latin typeface="微软雅黑" panose="020b0503020204020204" pitchFamily="34" charset="-122"/>
              </a:rPr>
              <a:t>《</a:t>
            </a:r>
            <a:r>
              <a:rPr lang="zh-CN" altLang="en-US" sz="4400">
                <a:solidFill>
                  <a:srgbClr val="FF00FF"/>
                </a:solidFill>
                <a:effectLst>
                  <a:outerShdw blurRad="38100" dist="38100" dir="2700000" algn="tl">
                    <a:srgbClr val="000000">
                      <a:alpha val="43137"/>
                    </a:srgbClr>
                  </a:outerShdw>
                </a:effectLst>
                <a:latin typeface="微软雅黑" panose="020b0503020204020204" pitchFamily="34" charset="-122"/>
              </a:rPr>
              <a:t>资治通鉴</a:t>
            </a:r>
            <a:r>
              <a:rPr lang="en-US" altLang="zh-CN" sz="4400">
                <a:solidFill>
                  <a:srgbClr val="FF00FF"/>
                </a:solidFill>
                <a:effectLst>
                  <a:outerShdw blurRad="38100" dist="38100" dir="2700000" algn="tl">
                    <a:srgbClr val="000000">
                      <a:alpha val="43137"/>
                    </a:srgbClr>
                  </a:outerShdw>
                </a:effectLst>
                <a:latin typeface="微软雅黑" panose="020b0503020204020204" pitchFamily="34" charset="-122"/>
              </a:rPr>
              <a:t>》</a:t>
            </a:r>
            <a:endParaRPr lang="en-US" altLang="zh-CN" sz="4400">
              <a:solidFill>
                <a:srgbClr val="FF00FF"/>
              </a:solidFill>
              <a:effectLst>
                <a:outerShdw blurRad="38100" dist="38100" dir="2700000" algn="tl">
                  <a:srgbClr val="000000">
                    <a:alpha val="43137"/>
                  </a:srgbClr>
                </a:outerShdw>
              </a:effectLst>
              <a:latin typeface="微软雅黑" panose="020b0503020204020204" pitchFamily="34" charset="-122"/>
            </a:endParaRPr>
          </a:p>
        </p:txBody>
      </p:sp>
      <p:sp>
        <p:nvSpPr>
          <p:cNvPr id="53251" name="Rectangle 3"/>
          <p:cNvSpPr>
            <a:spLocks noGrp="1" noChangeArrowheads="1"/>
          </p:cNvSpPr>
          <p:nvPr>
            <p:ph idx="1"/>
          </p:nvPr>
        </p:nvSpPr>
        <p:spPr>
          <a:xfrm>
            <a:off x="517525" y="1587500"/>
            <a:ext cx="8108950" cy="5002530"/>
          </a:xfrm>
        </p:spPr>
        <p:txBody>
          <a:bodyPr vert="horz" wrap="square" lIns="91440" tIns="45720" rIns="91440" bIns="45720" numCol="1" anchor="t" anchorCtr="0" compatLnSpc="1">
            <a:normAutofit fontScale="90000"/>
          </a:bodyPr>
          <a:lstStyle/>
          <a:p>
            <a:pPr marL="342900" marR="0" lvl="0" indent="-342900" algn="l" defTabSz="914400" rtl="0" fontAlgn="base">
              <a:lnSpc>
                <a:spcPct val="150000"/>
              </a:lnSpc>
              <a:spcAft>
                <a:spcPct val="0"/>
              </a:spcAft>
              <a:buClr>
                <a:srgbClr val="996633"/>
              </a:buClr>
              <a:buSzPct val="70000"/>
              <a:buFont typeface="Wingdings" panose="05000000000000000000" pitchFamily="2" charset="2"/>
              <a:buNone/>
              <a:defRPr/>
            </a:pPr>
            <a:r>
              <a:rPr kumimoji="0" lang="en-US" altLang="zh-CN" sz="3200" b="0" i="0" u="none" strike="noStrike" kern="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rPr>
              <a:t>        </a:t>
            </a:r>
            <a:r>
              <a:rPr kumimoji="0" lang="en-US" altLang="zh-CN" sz="355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a:t>
            </a:r>
            <a:r>
              <a:rPr kumimoji="0" lang="zh-CN" altLang="en-US" sz="355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资治通鉴</a:t>
            </a:r>
            <a:r>
              <a:rPr kumimoji="0" lang="en-US" altLang="zh-CN" sz="355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a:t>
            </a:r>
            <a:r>
              <a:rPr kumimoji="0" lang="zh-CN" altLang="en-US" sz="355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是我国最大的</a:t>
            </a:r>
            <a:r>
              <a:rPr kumimoji="0" lang="zh-CN" altLang="en-US" sz="3555" b="0" i="0" u="sng" strike="noStrike" kern="0" cap="none" spc="0" normalizeH="0" baseline="0" noProof="0" smtClean="0">
                <a:ln>
                  <a:noFill/>
                </a:ln>
                <a:solidFill>
                  <a:srgbClr val="FF0000"/>
                </a:solidFill>
                <a:effectLst>
                  <a:outerShdw blurRad="38100" dist="38100" dir="2700000" algn="tl">
                    <a:srgbClr val="C0C0C0"/>
                  </a:outerShdw>
                </a:effectLst>
                <a:uLnTx/>
                <a:uFillTx/>
                <a:latin typeface="黑体" panose="02010609060101010101" charset="-122"/>
                <a:ea typeface="黑体" panose="02010609060101010101" charset="-122"/>
                <a:cs typeface="+mn-cs"/>
              </a:rPr>
              <a:t>编年体</a:t>
            </a:r>
            <a:r>
              <a:rPr kumimoji="0" lang="zh-CN" altLang="en-US" sz="355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通史，记载了从战国到五代共</a:t>
            </a:r>
            <a:r>
              <a:rPr kumimoji="0" lang="en-US" altLang="zh-CN" sz="355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1362</a:t>
            </a:r>
            <a:r>
              <a:rPr kumimoji="0" lang="zh-CN" altLang="en-US" sz="355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年的史事。由司马光等花了</a:t>
            </a:r>
            <a:r>
              <a:rPr kumimoji="0" lang="en-US" altLang="zh-CN" sz="355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19</a:t>
            </a:r>
            <a:r>
              <a:rPr kumimoji="0" lang="zh-CN" altLang="en-US" sz="355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年的时间编成。编书的目的“鉴前世之兴衰，考当今之得失”。宋神宗认为此书“鉴于往事，有资于治道”，于是定名为</a:t>
            </a:r>
            <a:r>
              <a:rPr kumimoji="0" lang="en-US" altLang="zh-CN" sz="355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a:t>
            </a:r>
            <a:r>
              <a:rPr kumimoji="0" lang="zh-CN" altLang="en-US" sz="355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资治通鉴</a:t>
            </a:r>
            <a:r>
              <a:rPr kumimoji="0" lang="en-US" altLang="zh-CN" sz="355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a:t>
            </a:r>
            <a:r>
              <a:rPr kumimoji="0" lang="zh-CN" altLang="en-US" sz="355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a:t>
            </a:r>
            <a:endParaRPr kumimoji="0" lang="zh-CN" altLang="en-US" sz="355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endParaRPr>
          </a:p>
        </p:txBody>
      </p:sp>
    </p:spTree>
  </p:cSld>
  <p:clrMapOvr>
    <a:overrideClrMapping bg1="lt1" tx1="dk1" bg2="lt2" tx2="dk2" accent1="accent1" accent2="accent2" accent3="accent3" accent4="accent4" accent5="accent5" accent6="accent6" hlink="hlink" folHlink="folHlink"/>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animEffect transition="in" filter="randombar(horizontal)">
                                      <p:cBhvr>
                                        <p:cTn id="7" dur="500"/>
                                        <p:tgtEl>
                                          <p:spTgt spid="5325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263525" y="662940"/>
            <a:ext cx="8779510" cy="52197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r>
              <a:rPr lang="zh-CN" altLang="en-US" sz="2800">
                <a:latin typeface="黑体" panose="02010609060101010101" charset="-122"/>
                <a:ea typeface="黑体" panose="02010609060101010101" charset="-122"/>
                <a:cs typeface="黑体" panose="02010609060101010101" charset="-122"/>
              </a:rPr>
              <a:t>我国史书体例有： 编年体、纪传体、国别体、断代体</a:t>
            </a:r>
            <a:endParaRPr lang="zh-CN" altLang="en-US" sz="2800">
              <a:latin typeface="黑体" panose="02010609060101010101" charset="-122"/>
              <a:ea typeface="黑体" panose="02010609060101010101" charset="-122"/>
              <a:cs typeface="黑体" panose="02010609060101010101" charset="-122"/>
            </a:endParaRPr>
          </a:p>
        </p:txBody>
      </p:sp>
      <p:sp>
        <p:nvSpPr>
          <p:cNvPr id="3" name="文本框 2"/>
          <p:cNvSpPr txBox="1"/>
          <p:nvPr/>
        </p:nvSpPr>
        <p:spPr>
          <a:xfrm>
            <a:off x="179705" y="1184910"/>
            <a:ext cx="8784590" cy="5692775"/>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r>
              <a:rPr lang="en-US" altLang="zh-CN" sz="2400">
                <a:latin typeface="黑体" panose="02010609060101010101" charset="-122"/>
                <a:ea typeface="黑体" panose="02010609060101010101" charset="-122"/>
                <a:cs typeface="黑体" panose="02010609060101010101" charset="-122"/>
              </a:rPr>
              <a:t>    </a:t>
            </a:r>
            <a:r>
              <a:rPr lang="zh-CN" altLang="en-US" sz="2800">
                <a:latin typeface="黑体" panose="02010609060101010101" charset="-122"/>
                <a:ea typeface="黑体" panose="02010609060101010101" charset="-122"/>
                <a:cs typeface="黑体" panose="02010609060101010101" charset="-122"/>
              </a:rPr>
              <a:t>1</a:t>
            </a:r>
            <a:r>
              <a:rPr lang="en-US" altLang="zh-CN" sz="2800">
                <a:latin typeface="黑体" panose="02010609060101010101" charset="-122"/>
                <a:ea typeface="黑体" panose="02010609060101010101" charset="-122"/>
                <a:cs typeface="黑体" panose="02010609060101010101" charset="-122"/>
              </a:rPr>
              <a:t>.</a:t>
            </a:r>
            <a:r>
              <a:rPr lang="zh-CN" altLang="en-US" sz="2800">
                <a:latin typeface="黑体" panose="02010609060101010101" charset="-122"/>
                <a:ea typeface="黑体" panose="02010609060101010101" charset="-122"/>
                <a:cs typeface="黑体" panose="02010609060101010101" charset="-122"/>
              </a:rPr>
              <a:t>编年体——史书编著的一种体裁。编年体史书是按在世皇帝的年号记载(即按年代顺序记载)历史事件。代表作：</a:t>
            </a:r>
            <a:r>
              <a:rPr lang="zh-CN" altLang="en-US" sz="2800">
                <a:solidFill>
                  <a:srgbClr val="EA14E7"/>
                </a:solidFill>
                <a:latin typeface="黑体" panose="02010609060101010101" charset="-122"/>
                <a:ea typeface="黑体" panose="02010609060101010101" charset="-122"/>
                <a:cs typeface="黑体" panose="02010609060101010101" charset="-122"/>
              </a:rPr>
              <a:t>《资治通鉴》</a:t>
            </a:r>
            <a:r>
              <a:rPr lang="zh-CN" altLang="en-US" sz="2800">
                <a:latin typeface="黑体" panose="02010609060101010101" charset="-122"/>
                <a:ea typeface="黑体" panose="02010609060101010101" charset="-122"/>
                <a:cs typeface="黑体" panose="02010609060101010101" charset="-122"/>
              </a:rPr>
              <a:t>（由宋代司马光编纂，是我国现存编年体史书中影响最大的一部）。此外，编年体史书还有孔子《春秋》、"春秋三传"左丘明</a:t>
            </a:r>
            <a:r>
              <a:rPr lang="zh-CN" altLang="en-US" sz="2800">
                <a:solidFill>
                  <a:srgbClr val="EA14E7"/>
                </a:solidFill>
                <a:latin typeface="黑体" panose="02010609060101010101" charset="-122"/>
                <a:ea typeface="黑体" panose="02010609060101010101" charset="-122"/>
                <a:cs typeface="黑体" panose="02010609060101010101" charset="-122"/>
              </a:rPr>
              <a:t>《左传》</a:t>
            </a:r>
            <a:r>
              <a:rPr lang="zh-CN" altLang="en-US" sz="2800">
                <a:latin typeface="黑体" panose="02010609060101010101" charset="-122"/>
                <a:ea typeface="黑体" panose="02010609060101010101" charset="-122"/>
                <a:cs typeface="黑体" panose="02010609060101010101" charset="-122"/>
              </a:rPr>
              <a:t>（又名《春秋左氏传》）、《春秋公羊传》、《春秋谷梁传》等。</a:t>
            </a:r>
            <a:endParaRPr lang="zh-CN" altLang="en-US" sz="2800">
              <a:latin typeface="黑体" panose="02010609060101010101" charset="-122"/>
              <a:ea typeface="黑体" panose="02010609060101010101" charset="-122"/>
              <a:cs typeface="黑体" panose="02010609060101010101" charset="-122"/>
            </a:endParaRPr>
          </a:p>
          <a:p>
            <a:r>
              <a:rPr lang="zh-CN" altLang="en-US" sz="2800">
                <a:latin typeface="黑体" panose="02010609060101010101" charset="-122"/>
                <a:ea typeface="黑体" panose="02010609060101010101" charset="-122"/>
                <a:cs typeface="黑体" panose="02010609060101010101" charset="-122"/>
              </a:rPr>
              <a:t>    编年体以时间为中心,按年、月、日顺序记述史事是编写历史最早用的也是最简便的方法。其优点是给人以明确的时间观念,比较容易反映出史事发生和发展的时代背景其缺点是不易集中反映同一历史事件前后的联系。弥补方法是在记载史事时有时要追叙往事，有时也附带记述后事。</a:t>
            </a:r>
            <a:endParaRPr lang="zh-CN" altLang="en-US" sz="2800">
              <a:latin typeface="黑体" panose="02010609060101010101" charset="-122"/>
              <a:ea typeface="黑体" panose="02010609060101010101" charset="-122"/>
              <a:cs typeface="黑体" panose="02010609060101010101" charset="-122"/>
            </a:endParaRPr>
          </a:p>
        </p:txBody>
      </p:sp>
      <p:sp>
        <p:nvSpPr>
          <p:cNvPr id="4" name="Rectangle 2"/>
          <p:cNvSpPr>
            <a:spLocks noGrp="1"/>
          </p:cNvSpPr>
          <p:nvPr/>
        </p:nvSpPr>
        <p:spPr>
          <a:xfrm>
            <a:off x="2974340" y="0"/>
            <a:ext cx="2974340" cy="713105"/>
          </a:xfrm>
          <a:prstGeom prst="rect">
            <a:avLst/>
          </a:prstGeom>
          <a:ln w="38100">
            <a:solidFill>
              <a:srgbClr val="C00000"/>
            </a:solidFill>
          </a:ln>
        </p:spPr>
        <p:txBody>
          <a:bodyPr vert="horz" wrap="square" lIns="91440" tIns="45720" rIns="91440" bIns="45720" rtlCol="0" anchor="ctr" anchorCtr="0">
            <a:normAutofit fontScale="90000"/>
          </a:bodyPr>
          <a:lstStyle>
            <a:defPPr>
              <a:defRPr lang="zh-CN"/>
            </a:defPPr>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160" b="1" i="0" u="none" strike="noStrike" kern="1200" cap="none" spc="0" normalizeH="0" baseline="0" noProof="1">
                <a:solidFill>
                  <a:schemeClr val="bg1"/>
                </a:solidFill>
                <a:uFillTx/>
                <a:latin typeface="Arial" pitchFamily="34" charset="0"/>
                <a:ea typeface="微软雅黑" panose="020b0503020204020204" pitchFamily="34" charset="-122"/>
                <a:cs typeface="+mj-cs"/>
                <a:sym typeface="+mn-ea"/>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gn="l">
              <a:lnSpc>
                <a:spcPct val="100000"/>
              </a:lnSpc>
            </a:pPr>
            <a:r>
              <a:rPr lang="zh-CN" altLang="en-US" sz="4000">
                <a:solidFill>
                  <a:srgbClr val="FF00FF"/>
                </a:solidFill>
                <a:effectLst>
                  <a:outerShdw blurRad="38100" dist="38100" dir="2700000" algn="tl">
                    <a:srgbClr val="000000">
                      <a:alpha val="43137"/>
                    </a:srgbClr>
                  </a:outerShdw>
                </a:effectLst>
                <a:latin typeface="微软雅黑" panose="020b0503020204020204" pitchFamily="34" charset="-122"/>
              </a:rPr>
              <a:t>我国史书体例</a:t>
            </a:r>
            <a:endParaRPr lang="zh-CN" altLang="en-US" sz="4000">
              <a:solidFill>
                <a:srgbClr val="FF00FF"/>
              </a:solidFill>
              <a:effectLst>
                <a:outerShdw blurRad="38100" dist="38100" dir="2700000" algn="tl">
                  <a:srgbClr val="000000">
                    <a:alpha val="43137"/>
                  </a:srgbClr>
                </a:outerShdw>
              </a:effectLst>
              <a:latin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randombar(horizontal)">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8" presetClass="entr" presetSubtype="16" dur="1000" fill="hold" nodeType="clickEffect">
                                  <p:stCondLst>
                                    <p:cond delay="0"/>
                                  </p:stCondLst>
                                  <p:childTnLst>
                                    <p:set>
                                      <p:cBhvr>
                                        <p:cTn id="11" dur="1000" fill="hold">
                                          <p:stCondLst>
                                            <p:cond delay="0"/>
                                          </p:stCondLst>
                                        </p:cTn>
                                        <p:tgtEl>
                                          <p:spTgt spid="3">
                                            <p:txEl>
                                              <p:pRg st="0" end="0"/>
                                            </p:txEl>
                                          </p:spTgt>
                                        </p:tgtEl>
                                        <p:attrNameLst>
                                          <p:attrName>style.visibility</p:attrName>
                                        </p:attrNameLst>
                                      </p:cBhvr>
                                      <p:to>
                                        <p:strVal val="visible"/>
                                      </p:to>
                                    </p:set>
                                    <p:animEffect transition="in" filter="diamond(in)">
                                      <p:cBhvr>
                                        <p:cTn id="12" dur="1000"/>
                                        <p:tgtEl>
                                          <p:spTgt spid="3">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4" presetClass="entr" presetSubtype="16" dur="1000" fill="hold" nodeType="clickEffect">
                                  <p:stCondLst>
                                    <p:cond delay="0"/>
                                  </p:stCondLst>
                                  <p:childTnLst>
                                    <p:set>
                                      <p:cBhvr>
                                        <p:cTn id="16" dur="1000" fill="hold">
                                          <p:stCondLst>
                                            <p:cond delay="0"/>
                                          </p:stCondLst>
                                        </p:cTn>
                                        <p:tgtEl>
                                          <p:spTgt spid="3">
                                            <p:txEl>
                                              <p:pRg st="1" end="1"/>
                                            </p:txEl>
                                          </p:spTgt>
                                        </p:tgtEl>
                                        <p:attrNameLst>
                                          <p:attrName>style.visibility</p:attrName>
                                        </p:attrNameLst>
                                      </p:cBhvr>
                                      <p:to>
                                        <p:strVal val="visible"/>
                                      </p:to>
                                    </p:set>
                                    <p:animEffect transition="in" filter="box(in)">
                                      <p:cBhvr>
                                        <p:cTn id="17" dur="10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文本框 2"/>
          <p:cNvSpPr txBox="1"/>
          <p:nvPr/>
        </p:nvSpPr>
        <p:spPr>
          <a:xfrm>
            <a:off x="230505" y="1003300"/>
            <a:ext cx="8682990" cy="525907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20000"/>
              </a:lnSpc>
            </a:pPr>
            <a:r>
              <a:rPr lang="en-US" altLang="zh-CN" sz="2400">
                <a:latin typeface="黑体" panose="02010609060101010101" charset="-122"/>
                <a:ea typeface="黑体" panose="02010609060101010101" charset="-122"/>
                <a:cs typeface="黑体" panose="02010609060101010101" charset="-122"/>
                <a:sym typeface="+mn-ea"/>
              </a:rPr>
              <a:t>     </a:t>
            </a:r>
            <a:r>
              <a:rPr lang="zh-CN" altLang="en-US" sz="2800">
                <a:latin typeface="黑体" panose="02010609060101010101" charset="-122"/>
                <a:ea typeface="黑体" panose="02010609060101010101" charset="-122"/>
                <a:cs typeface="黑体" panose="02010609060101010101" charset="-122"/>
                <a:sym typeface="+mn-ea"/>
              </a:rPr>
              <a:t>2</a:t>
            </a:r>
            <a:r>
              <a:rPr lang="en-US" altLang="zh-CN" sz="2800">
                <a:latin typeface="黑体" panose="02010609060101010101" charset="-122"/>
                <a:ea typeface="黑体" panose="02010609060101010101" charset="-122"/>
                <a:cs typeface="黑体" panose="02010609060101010101" charset="-122"/>
                <a:sym typeface="+mn-ea"/>
              </a:rPr>
              <a:t>.</a:t>
            </a:r>
            <a:r>
              <a:rPr lang="zh-CN" altLang="en-US" sz="2800">
                <a:latin typeface="黑体" panose="02010609060101010101" charset="-122"/>
                <a:ea typeface="黑体" panose="02010609060101010101" charset="-122"/>
                <a:cs typeface="黑体" panose="02010609060101010101" charset="-122"/>
                <a:sym typeface="+mn-ea"/>
              </a:rPr>
              <a:t>国别体：以国（诸候国）为主体记载，即按国家分类记载历史。共两部。最早的一部春秋时期左丘明作的</a:t>
            </a:r>
            <a:r>
              <a:rPr lang="zh-CN" altLang="en-US" sz="2800">
                <a:solidFill>
                  <a:srgbClr val="EA14E7"/>
                </a:solidFill>
                <a:latin typeface="黑体" panose="02010609060101010101" charset="-122"/>
                <a:ea typeface="黑体" panose="02010609060101010101" charset="-122"/>
                <a:cs typeface="黑体" panose="02010609060101010101" charset="-122"/>
                <a:sym typeface="+mn-ea"/>
              </a:rPr>
              <a:t>《国语》</a:t>
            </a:r>
            <a:r>
              <a:rPr lang="zh-CN" altLang="en-US" sz="2800">
                <a:latin typeface="黑体" panose="02010609060101010101" charset="-122"/>
                <a:ea typeface="黑体" panose="02010609060101010101" charset="-122"/>
                <a:cs typeface="黑体" panose="02010609060101010101" charset="-122"/>
                <a:sym typeface="+mn-ea"/>
              </a:rPr>
              <a:t>较好的一部是汉代初期刘向编订的</a:t>
            </a:r>
            <a:r>
              <a:rPr lang="zh-CN" altLang="en-US" sz="2800">
                <a:solidFill>
                  <a:srgbClr val="EA14E7"/>
                </a:solidFill>
                <a:latin typeface="黑体" panose="02010609060101010101" charset="-122"/>
                <a:ea typeface="黑体" panose="02010609060101010101" charset="-122"/>
                <a:cs typeface="黑体" panose="02010609060101010101" charset="-122"/>
                <a:sym typeface="+mn-ea"/>
              </a:rPr>
              <a:t>《战国策》</a:t>
            </a:r>
            <a:r>
              <a:rPr lang="zh-CN" altLang="en-US" sz="2800">
                <a:latin typeface="黑体" panose="02010609060101010101" charset="-122"/>
                <a:ea typeface="黑体" panose="02010609060101010101" charset="-122"/>
                <a:cs typeface="黑体" panose="02010609060101010101" charset="-122"/>
                <a:sym typeface="+mn-ea"/>
              </a:rPr>
              <a:t>（国别体史书代表作）。</a:t>
            </a:r>
            <a:endParaRPr lang="zh-CN" altLang="en-US" sz="2800">
              <a:latin typeface="黑体" panose="02010609060101010101" charset="-122"/>
              <a:ea typeface="黑体" panose="02010609060101010101" charset="-122"/>
              <a:cs typeface="黑体" panose="02010609060101010101" charset="-122"/>
            </a:endParaRPr>
          </a:p>
          <a:p>
            <a:pPr>
              <a:lnSpc>
                <a:spcPct val="120000"/>
              </a:lnSpc>
            </a:pPr>
            <a:r>
              <a:rPr lang="en-US" altLang="zh-CN" sz="2800">
                <a:latin typeface="黑体" panose="02010609060101010101" charset="-122"/>
                <a:ea typeface="黑体" panose="02010609060101010101" charset="-122"/>
                <a:cs typeface="黑体" panose="02010609060101010101" charset="-122"/>
                <a:sym typeface="+mn-ea"/>
              </a:rPr>
              <a:t>  </a:t>
            </a:r>
            <a:endParaRPr lang="en-US" altLang="zh-CN" sz="2800">
              <a:latin typeface="黑体" panose="02010609060101010101" charset="-122"/>
              <a:ea typeface="黑体" panose="02010609060101010101" charset="-122"/>
              <a:cs typeface="黑体" panose="02010609060101010101" charset="-122"/>
              <a:sym typeface="+mn-ea"/>
            </a:endParaRPr>
          </a:p>
          <a:p>
            <a:pPr>
              <a:lnSpc>
                <a:spcPct val="120000"/>
              </a:lnSpc>
            </a:pPr>
            <a:r>
              <a:rPr lang="en-US" altLang="zh-CN" sz="2800">
                <a:latin typeface="黑体" panose="02010609060101010101" charset="-122"/>
                <a:ea typeface="黑体" panose="02010609060101010101" charset="-122"/>
                <a:cs typeface="黑体" panose="02010609060101010101" charset="-122"/>
                <a:sym typeface="+mn-ea"/>
              </a:rPr>
              <a:t>    3.</a:t>
            </a:r>
            <a:r>
              <a:rPr lang="zh-CN" altLang="en-US" sz="2800">
                <a:latin typeface="黑体" panose="02010609060101010101" charset="-122"/>
                <a:ea typeface="黑体" panose="02010609060101010101" charset="-122"/>
                <a:cs typeface="黑体" panose="02010609060101010101" charset="-122"/>
                <a:sym typeface="+mn-ea"/>
              </a:rPr>
              <a:t>纪传体——史书的一种形式,以为人物立传记的方式记叙史实。即以人物活动为中心记载历史就是为人物立传代表作</a:t>
            </a:r>
            <a:r>
              <a:rPr lang="zh-CN" altLang="en-US" sz="2800">
                <a:solidFill>
                  <a:srgbClr val="EA14E7"/>
                </a:solidFill>
                <a:latin typeface="黑体" panose="02010609060101010101" charset="-122"/>
                <a:ea typeface="黑体" panose="02010609060101010101" charset="-122"/>
                <a:cs typeface="黑体" panose="02010609060101010101" charset="-122"/>
                <a:sym typeface="+mn-ea"/>
              </a:rPr>
              <a:t>《史记》（我国第一部纪传体史书）</a:t>
            </a:r>
            <a:r>
              <a:rPr lang="zh-CN" altLang="en-US" sz="2800">
                <a:latin typeface="黑体" panose="02010609060101010101" charset="-122"/>
                <a:ea typeface="黑体" panose="02010609060101010101" charset="-122"/>
                <a:cs typeface="黑体" panose="02010609060101010101" charset="-122"/>
                <a:sym typeface="+mn-ea"/>
              </a:rPr>
              <a:t>。例如《三国志》《史记》等都是纪传体。《史记》是我国历史上第一部纪传体通史。</a:t>
            </a:r>
            <a:r>
              <a:rPr lang="zh-CN" altLang="en-US" sz="2400">
                <a:latin typeface="黑体" panose="02010609060101010101" charset="-122"/>
                <a:ea typeface="黑体" panose="02010609060101010101" charset="-122"/>
                <a:cs typeface="黑体" panose="02010609060101010101" charset="-122"/>
              </a:rPr>
              <a:t>  </a:t>
            </a:r>
            <a:endParaRPr lang="zh-CN" altLang="en-US" sz="2400">
              <a:latin typeface="黑体" panose="02010609060101010101" charset="-122"/>
              <a:ea typeface="黑体" panose="02010609060101010101" charset="-122"/>
              <a:cs typeface="黑体" panose="02010609060101010101" charset="-122"/>
            </a:endParaRPr>
          </a:p>
        </p:txBody>
      </p:sp>
      <p:sp>
        <p:nvSpPr>
          <p:cNvPr id="7171" name="Rectangle 2"/>
          <p:cNvSpPr>
            <a:spLocks noGrp="1"/>
          </p:cNvSpPr>
          <p:nvPr/>
        </p:nvSpPr>
        <p:spPr>
          <a:xfrm>
            <a:off x="2801620" y="156210"/>
            <a:ext cx="3424555" cy="770255"/>
          </a:xfrm>
          <a:prstGeom prst="rect">
            <a:avLst/>
          </a:prstGeom>
          <a:ln w="38100">
            <a:solidFill>
              <a:srgbClr val="C00000"/>
            </a:solidFill>
          </a:ln>
        </p:spPr>
        <p:txBody>
          <a:bodyPr vert="horz" wrap="square" lIns="91440" tIns="45720" rIns="91440" bIns="45720" rtlCol="0" anchor="ctr" anchorCtr="0">
            <a:normAutofit/>
          </a:bodyPr>
          <a:lstStyle>
            <a:defPPr>
              <a:defRPr lang="zh-CN"/>
            </a:defPPr>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160" b="1" i="0" u="none" strike="noStrike" kern="1200" cap="none" spc="0" normalizeH="0" baseline="0" noProof="1">
                <a:solidFill>
                  <a:schemeClr val="bg1"/>
                </a:solidFill>
                <a:uFillTx/>
                <a:latin typeface="Arial" pitchFamily="34" charset="0"/>
                <a:ea typeface="微软雅黑" panose="020b0503020204020204" pitchFamily="34" charset="-122"/>
                <a:cs typeface="+mj-cs"/>
                <a:sym typeface="+mn-ea"/>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gn="ctr" eaLnBrk="1" hangingPunct="1"/>
            <a:r>
              <a:rPr lang="zh-CN" altLang="en-US" sz="4000">
                <a:solidFill>
                  <a:srgbClr val="FF00FF"/>
                </a:solidFill>
                <a:effectLst>
                  <a:outerShdw blurRad="38100" dist="38100" dir="2700000" algn="tl">
                    <a:srgbClr val="000000">
                      <a:alpha val="43137"/>
                    </a:srgbClr>
                  </a:outerShdw>
                </a:effectLst>
                <a:latin typeface="微软雅黑" panose="020b0503020204020204" pitchFamily="34" charset="-122"/>
              </a:rPr>
              <a:t>我国史书体例</a:t>
            </a:r>
            <a:endParaRPr lang="zh-CN" altLang="en-US" sz="4000">
              <a:solidFill>
                <a:srgbClr val="FF00FF"/>
              </a:solidFill>
              <a:effectLst>
                <a:outerShdw blurRad="38100" dist="38100" dir="2700000" algn="tl">
                  <a:srgbClr val="000000">
                    <a:alpha val="43137"/>
                  </a:srgbClr>
                </a:outerShdw>
              </a:effectLst>
              <a:latin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blinds(horizontal)">
                                      <p:cBhvr>
                                        <p:cTn id="7" dur="500"/>
                                        <p:tgtEl>
                                          <p:spTgt spid="3">
                                            <p:txEl>
                                              <p:pRg st="0" end="0"/>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blinds(horizontal)">
                                      <p:cBhvr>
                                        <p:cTn id="10" dur="500"/>
                                        <p:tgtEl>
                                          <p:spTgt spid="3">
                                            <p:txEl>
                                              <p:pRg st="1" end="1"/>
                                            </p:txEl>
                                          </p:spTgt>
                                        </p:tgtEl>
                                      </p:cBhvr>
                                    </p:animEffect>
                                  </p:childTnLst>
                                </p:cTn>
                              </p:par>
                            </p:childTnLst>
                          </p:cTn>
                        </p:par>
                      </p:childTnLst>
                    </p:cTn>
                  </p:par>
                  <p:par>
                    <p:cTn id="11" fill="hold" nodeType="clickPar">
                      <p:stCondLst>
                        <p:cond delay="indefinite"/>
                      </p:stCondLst>
                      <p:childTnLst>
                        <p:par>
                          <p:cTn id="12" fill="hold">
                            <p:stCondLst>
                              <p:cond delay="0"/>
                            </p:stCondLst>
                            <p:childTnLst>
                              <p:par>
                                <p:cTn id="13" presetID="21" presetClass="entr" presetSubtype="2" dur="1000" fill="hold" nodeType="clickEffect">
                                  <p:stCondLst>
                                    <p:cond delay="0"/>
                                  </p:stCondLst>
                                  <p:childTnLst>
                                    <p:set>
                                      <p:cBhvr>
                                        <p:cTn id="14" dur="1000" fill="hold">
                                          <p:stCondLst>
                                            <p:cond delay="0"/>
                                          </p:stCondLst>
                                        </p:cTn>
                                        <p:tgtEl>
                                          <p:spTgt spid="3">
                                            <p:txEl>
                                              <p:pRg st="2" end="2"/>
                                            </p:txEl>
                                          </p:spTgt>
                                        </p:tgtEl>
                                        <p:attrNameLst>
                                          <p:attrName>style.visibility</p:attrName>
                                        </p:attrNameLst>
                                      </p:cBhvr>
                                      <p:to>
                                        <p:strVal val="visible"/>
                                      </p:to>
                                    </p:set>
                                    <p:animEffect transition="in" filter="wheel(2)">
                                      <p:cBhvr>
                                        <p:cTn id="15" dur="1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框 1"/>
          <p:cNvSpPr txBox="1"/>
          <p:nvPr/>
        </p:nvSpPr>
        <p:spPr>
          <a:xfrm>
            <a:off x="266065" y="748030"/>
            <a:ext cx="8612505" cy="6123940"/>
          </a:xfrm>
          <a:prstGeom prst="rect">
            <a:avLst/>
          </a:prstGeom>
          <a:noFill/>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r>
              <a:rPr lang="en-US" altLang="zh-CN" sz="2800">
                <a:latin typeface="黑体" panose="02010609060101010101" charset="-122"/>
                <a:ea typeface="黑体" panose="02010609060101010101" charset="-122"/>
                <a:cs typeface="黑体" panose="02010609060101010101" charset="-122"/>
                <a:sym typeface="+mn-ea"/>
              </a:rPr>
              <a:t>    </a:t>
            </a:r>
            <a:r>
              <a:rPr lang="zh-CN" altLang="en-US" sz="2800">
                <a:latin typeface="黑体" panose="02010609060101010101" charset="-122"/>
                <a:ea typeface="黑体" panose="02010609060101010101" charset="-122"/>
                <a:cs typeface="黑体" panose="02010609060101010101" charset="-122"/>
                <a:sym typeface="+mn-ea"/>
              </a:rPr>
              <a:t>4</a:t>
            </a:r>
            <a:r>
              <a:rPr lang="en-US" altLang="zh-CN" sz="2800">
                <a:latin typeface="黑体" panose="02010609060101010101" charset="-122"/>
                <a:ea typeface="黑体" panose="02010609060101010101" charset="-122"/>
                <a:cs typeface="黑体" panose="02010609060101010101" charset="-122"/>
                <a:sym typeface="+mn-ea"/>
              </a:rPr>
              <a:t>.</a:t>
            </a:r>
            <a:r>
              <a:rPr lang="zh-CN" altLang="en-US" sz="2800">
                <a:latin typeface="黑体" panose="02010609060101010101" charset="-122"/>
                <a:ea typeface="黑体" panose="02010609060101010101" charset="-122"/>
                <a:cs typeface="黑体" panose="02010609060101010101" charset="-122"/>
                <a:sym typeface="+mn-ea"/>
              </a:rPr>
              <a:t>断代史体例——以朝代为断限的史书。此体裁创始于东汉史学家班固，他所著的</a:t>
            </a:r>
            <a:r>
              <a:rPr lang="zh-CN" altLang="en-US" sz="2800">
                <a:solidFill>
                  <a:srgbClr val="EA14E7"/>
                </a:solidFill>
                <a:latin typeface="黑体" panose="02010609060101010101" charset="-122"/>
                <a:ea typeface="黑体" panose="02010609060101010101" charset="-122"/>
                <a:cs typeface="黑体" panose="02010609060101010101" charset="-122"/>
                <a:sym typeface="+mn-ea"/>
              </a:rPr>
              <a:t>《汉书》（我国第一部断代史）</a:t>
            </a:r>
            <a:r>
              <a:rPr lang="zh-CN" altLang="en-US" sz="2800">
                <a:latin typeface="黑体" panose="02010609060101010101" charset="-122"/>
                <a:ea typeface="黑体" panose="02010609060101010101" charset="-122"/>
                <a:cs typeface="黑体" panose="02010609060101010101" charset="-122"/>
                <a:sym typeface="+mn-ea"/>
              </a:rPr>
              <a:t>，写高祖元年（前206年）到王莽地皇四年（23年）西汉王朝230年的历史。二十五史中除《史记》为通史外，其余的二十四史都属此体。其中《南史》、《北史》、《五代史》包举数朝，仍然属于断代史的范围。编年体和纪事本末体的史书，以朝代为断限的也属于断代史。今人所著的《秦汉史》、《隋唐史》等，也属于断代史范围。</a:t>
            </a:r>
            <a:endParaRPr lang="zh-CN" altLang="en-US" sz="2800">
              <a:latin typeface="黑体" panose="02010609060101010101" charset="-122"/>
              <a:ea typeface="黑体" panose="02010609060101010101" charset="-122"/>
              <a:cs typeface="黑体" panose="02010609060101010101" charset="-122"/>
            </a:endParaRPr>
          </a:p>
          <a:p>
            <a:r>
              <a:rPr lang="zh-CN" altLang="en-US" sz="2800">
                <a:latin typeface="黑体" panose="02010609060101010101" charset="-122"/>
                <a:ea typeface="黑体" panose="02010609060101010101" charset="-122"/>
                <a:cs typeface="黑体" panose="02010609060101010101" charset="-122"/>
                <a:sym typeface="+mn-ea"/>
              </a:rPr>
              <a:t>    5</a:t>
            </a:r>
            <a:r>
              <a:rPr lang="en-US" altLang="zh-CN" sz="2800">
                <a:latin typeface="黑体" panose="02010609060101010101" charset="-122"/>
                <a:ea typeface="黑体" panose="02010609060101010101" charset="-122"/>
                <a:cs typeface="黑体" panose="02010609060101010101" charset="-122"/>
                <a:sym typeface="+mn-ea"/>
              </a:rPr>
              <a:t>.</a:t>
            </a:r>
            <a:r>
              <a:rPr lang="zh-CN" altLang="en-US" sz="2800">
                <a:latin typeface="黑体" panose="02010609060101010101" charset="-122"/>
                <a:ea typeface="黑体" panose="02010609060101010101" charset="-122"/>
                <a:cs typeface="黑体" panose="02010609060101010101" charset="-122"/>
                <a:sym typeface="+mn-ea"/>
              </a:rPr>
              <a:t>纪事本末——纪事本末体是以事件为中心的著史体裁它与编年体纪传体合称为古代三大史体. 纪事本末体裁每事一题为一专篇把分散的材料按时先后加以集中敍述兼有编年体和纪传体的优点,详於记事方便阅读，它创立于南宋袁枢的《通鉴纪事本末》。</a:t>
            </a:r>
            <a:endParaRPr lang="zh-CN" altLang="en-US" sz="2800"/>
          </a:p>
        </p:txBody>
      </p:sp>
      <p:sp>
        <p:nvSpPr>
          <p:cNvPr id="7171" name="Rectangle 2"/>
          <p:cNvSpPr>
            <a:spLocks noGrp="1"/>
          </p:cNvSpPr>
          <p:nvPr/>
        </p:nvSpPr>
        <p:spPr>
          <a:xfrm>
            <a:off x="2936240" y="39370"/>
            <a:ext cx="3107690" cy="708660"/>
          </a:xfrm>
          <a:prstGeom prst="rect">
            <a:avLst/>
          </a:prstGeom>
          <a:ln w="38100">
            <a:solidFill>
              <a:srgbClr val="C00000"/>
            </a:solidFill>
          </a:ln>
        </p:spPr>
        <p:txBody>
          <a:bodyPr vert="horz" wrap="square" lIns="91440" tIns="45720" rIns="91440" bIns="45720" rtlCol="0" anchor="ctr" anchorCtr="0">
            <a:normAutofit fontScale="87500"/>
          </a:bodyPr>
          <a:lstStyle>
            <a:defPPr>
              <a:defRPr lang="zh-CN"/>
            </a:defPPr>
            <a:lvl1pPr marL="0" marR="0" lvl="0" indent="0" algn="l" defTabSz="914400" rtl="0" eaLnBrk="1" fontAlgn="auto" latinLnBrk="0" hangingPunct="1">
              <a:lnSpc>
                <a:spcPct val="100000"/>
              </a:lnSpc>
              <a:spcBef>
                <a:spcPct val="0"/>
              </a:spcBef>
              <a:spcAft>
                <a:spcPct val="0"/>
              </a:spcAft>
              <a:buFont typeface="Arial" pitchFamily="34" charset="0"/>
              <a:buNone/>
              <a:defRPr kumimoji="0" lang="zh-CN" altLang="en-US" sz="2160" b="1" i="0" u="none" strike="noStrike" kern="1200" cap="none" spc="0" normalizeH="0" baseline="0" noProof="1">
                <a:solidFill>
                  <a:schemeClr val="bg1"/>
                </a:solidFill>
                <a:uFillTx/>
                <a:latin typeface="Arial" pitchFamily="34" charset="0"/>
                <a:ea typeface="微软雅黑" panose="020b0503020204020204" pitchFamily="34" charset="-122"/>
                <a:cs typeface="+mj-cs"/>
                <a:sym typeface="+mn-ea"/>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gn="ctr" eaLnBrk="1" hangingPunct="1"/>
            <a:r>
              <a:rPr lang="zh-CN" altLang="en-US" sz="4000">
                <a:solidFill>
                  <a:srgbClr val="FF00FF"/>
                </a:solidFill>
                <a:effectLst>
                  <a:outerShdw blurRad="38100" dist="38100" dir="2700000" algn="tl">
                    <a:srgbClr val="000000">
                      <a:alpha val="43137"/>
                    </a:srgbClr>
                  </a:outerShdw>
                </a:effectLst>
                <a:latin typeface="微软雅黑" panose="020b0503020204020204" pitchFamily="34" charset="-122"/>
              </a:rPr>
              <a:t>我国史书体例</a:t>
            </a:r>
            <a:endParaRPr lang="zh-CN" altLang="en-US" sz="4000">
              <a:solidFill>
                <a:srgbClr val="FF00FF"/>
              </a:solidFill>
              <a:effectLst>
                <a:outerShdw blurRad="38100" dist="38100" dir="2700000" algn="tl">
                  <a:srgbClr val="000000">
                    <a:alpha val="43137"/>
                  </a:srgbClr>
                </a:outerShdw>
              </a:effectLst>
              <a:latin typeface="微软雅黑" panose="020b0503020204020204" pitchFamily="3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 presetClass="entr" presetSubtype="10" dur="50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checkerboard(across)">
                                      <p:cBhvr>
                                        <p:cTn id="7" dur="500"/>
                                        <p:tgtEl>
                                          <p:spTgt spid="2">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8" presetClass="entr" presetSubtype="16" dur="1000" fill="hold" nodeType="clickEffect">
                                  <p:stCondLst>
                                    <p:cond delay="0"/>
                                  </p:stCondLst>
                                  <p:childTnLst>
                                    <p:set>
                                      <p:cBhvr>
                                        <p:cTn id="11" dur="1000" fill="hold">
                                          <p:stCondLst>
                                            <p:cond delay="0"/>
                                          </p:stCondLst>
                                        </p:cTn>
                                        <p:tgtEl>
                                          <p:spTgt spid="2">
                                            <p:txEl>
                                              <p:pRg st="1" end="1"/>
                                            </p:txEl>
                                          </p:spTgt>
                                        </p:tgtEl>
                                        <p:attrNameLst>
                                          <p:attrName>style.visibility</p:attrName>
                                        </p:attrNameLst>
                                      </p:cBhvr>
                                      <p:to>
                                        <p:strVal val="visible"/>
                                      </p:to>
                                    </p:set>
                                    <p:animEffect transition="in" filter="diamond(in)">
                                      <p:cBhvr>
                                        <p:cTn id="12" dur="1000"/>
                                        <p:tgtEl>
                                          <p:spTgt spid="2">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内容占位符 2"/>
          <p:cNvSpPr>
            <a:spLocks noGrp="1"/>
          </p:cNvSpPr>
          <p:nvPr>
            <p:ph idx="1"/>
          </p:nvPr>
        </p:nvSpPr>
        <p:spPr>
          <a:xfrm>
            <a:off x="408940" y="292100"/>
            <a:ext cx="8603615" cy="6494780"/>
          </a:xfrm>
        </p:spPr>
        <p:txBody>
          <a:bodyPr vert="horz" wrap="square" lIns="91440" tIns="45720" rIns="91440" bIns="45720" numCol="1" anchor="t" anchorCtr="0" compatLnSpc="1">
            <a:normAutofit/>
          </a:bodyPr>
          <a:lstStyle/>
          <a:p>
            <a:pPr marL="0" marR="0" lvl="0" indent="0" algn="l" defTabSz="914400" rtl="0" fontAlgn="base">
              <a:lnSpc>
                <a:spcPct val="120000"/>
              </a:lnSpc>
              <a:spcAft>
                <a:spcPct val="0"/>
              </a:spcAft>
              <a:buClr>
                <a:srgbClr val="996633"/>
              </a:buClr>
              <a:buSzPct val="70000"/>
              <a:buFont typeface="Wingdings" panose="05000000000000000000" pitchFamily="2" charset="2"/>
              <a:buNone/>
              <a:defRPr/>
            </a:pPr>
            <a:r>
              <a:rPr kumimoji="0" lang="en-US" altLang="zh-CN" sz="2800" b="0" i="0" u="none" strike="noStrike" kern="0" cap="none" spc="0" normalizeH="0" baseline="0" noProof="0" smtClean="0">
                <a:ln>
                  <a:noFill/>
                </a:ln>
                <a:solidFill>
                  <a:srgbClr val="003300"/>
                </a:solidFill>
                <a:effectLst>
                  <a:outerShdw blurRad="38100" dist="38100" dir="2700000" algn="tl">
                    <a:srgbClr val="C0C0C0"/>
                  </a:outerShdw>
                </a:effectLst>
                <a:uLnTx/>
                <a:uFillTx/>
                <a:latin typeface="黑体" panose="02010609060101010101" charset="-122"/>
                <a:ea typeface="黑体" panose="02010609060101010101" charset="-122"/>
                <a:cs typeface="+mn-cs"/>
              </a:rPr>
              <a:t> </a:t>
            </a:r>
            <a:r>
              <a:rPr kumimoji="0" lang="zh-CN" altLang="en-US" sz="2800" b="0" i="0" u="none" strike="noStrike" kern="0" cap="none" spc="0" normalizeH="0" baseline="0" noProof="0" smtClean="0">
                <a:ln>
                  <a:noFill/>
                </a:ln>
                <a:solidFill>
                  <a:srgbClr val="003300"/>
                </a:solidFill>
                <a:effectLst>
                  <a:outerShdw blurRad="38100" dist="38100" dir="2700000" algn="tl">
                    <a:srgbClr val="C0C0C0"/>
                  </a:outerShdw>
                </a:effectLst>
                <a:uLnTx/>
                <a:uFillTx/>
                <a:latin typeface="黑体" panose="02010609060101010101" charset="-122"/>
                <a:ea typeface="黑体" panose="02010609060101010101" charset="-122"/>
                <a:cs typeface="+mn-cs"/>
              </a:rPr>
              <a:t>   本篇选自</a:t>
            </a:r>
            <a:r>
              <a:rPr kumimoji="0" lang="en-US" altLang="zh-CN" sz="2800" b="0" i="0" u="none" strike="noStrike" kern="0" cap="none" spc="0" normalizeH="0" baseline="0" noProof="0" smtClean="0">
                <a:ln>
                  <a:noFill/>
                </a:ln>
                <a:solidFill>
                  <a:srgbClr val="003300"/>
                </a:solidFill>
                <a:effectLst>
                  <a:outerShdw blurRad="38100" dist="38100" dir="2700000" algn="tl">
                    <a:srgbClr val="C0C0C0"/>
                  </a:outerShdw>
                </a:effectLst>
                <a:uLnTx/>
                <a:uFillTx/>
                <a:latin typeface="黑体" panose="02010609060101010101" charset="-122"/>
                <a:ea typeface="黑体" panose="02010609060101010101" charset="-122"/>
                <a:cs typeface="+mn-cs"/>
              </a:rPr>
              <a:t>《</a:t>
            </a:r>
            <a:r>
              <a:rPr kumimoji="0" lang="zh-CN" altLang="en-US" sz="2800" b="0" i="0" u="none" strike="noStrike" kern="0" cap="none" spc="0" normalizeH="0" baseline="0" noProof="0" smtClean="0">
                <a:ln>
                  <a:noFill/>
                </a:ln>
                <a:solidFill>
                  <a:srgbClr val="003300"/>
                </a:solidFill>
                <a:effectLst>
                  <a:outerShdw blurRad="38100" dist="38100" dir="2700000" algn="tl">
                    <a:srgbClr val="C0C0C0"/>
                  </a:outerShdw>
                </a:effectLst>
                <a:uLnTx/>
                <a:uFillTx/>
                <a:latin typeface="黑体" panose="02010609060101010101" charset="-122"/>
                <a:ea typeface="黑体" panose="02010609060101010101" charset="-122"/>
                <a:cs typeface="+mn-cs"/>
              </a:rPr>
              <a:t>资治通鉴</a:t>
            </a:r>
            <a:r>
              <a:rPr kumimoji="0" lang="en-US" altLang="zh-CN" sz="2800" b="0" i="0" u="none" strike="noStrike" kern="0" cap="none" spc="0" normalizeH="0" baseline="0" noProof="0" smtClean="0">
                <a:ln>
                  <a:noFill/>
                </a:ln>
                <a:solidFill>
                  <a:srgbClr val="003300"/>
                </a:solidFill>
                <a:effectLst>
                  <a:outerShdw blurRad="38100" dist="38100" dir="2700000" algn="tl">
                    <a:srgbClr val="C0C0C0"/>
                  </a:outerShdw>
                </a:effectLst>
                <a:uLnTx/>
                <a:uFillTx/>
                <a:latin typeface="黑体" panose="02010609060101010101" charset="-122"/>
                <a:ea typeface="黑体" panose="02010609060101010101" charset="-122"/>
                <a:cs typeface="+mn-cs"/>
              </a:rPr>
              <a:t>》</a:t>
            </a:r>
            <a:r>
              <a:rPr kumimoji="0" lang="zh-CN" altLang="en-US" sz="2800" b="0" i="0" u="none" strike="noStrike" kern="0" cap="none" spc="0" normalizeH="0" baseline="0" noProof="0" smtClean="0">
                <a:ln>
                  <a:noFill/>
                </a:ln>
                <a:solidFill>
                  <a:srgbClr val="003300"/>
                </a:solidFill>
                <a:effectLst>
                  <a:outerShdw blurRad="38100" dist="38100" dir="2700000" algn="tl">
                    <a:srgbClr val="C0C0C0"/>
                  </a:outerShdw>
                </a:effectLst>
                <a:uLnTx/>
                <a:uFillTx/>
                <a:latin typeface="黑体" panose="02010609060101010101" charset="-122"/>
                <a:ea typeface="黑体" panose="02010609060101010101" charset="-122"/>
                <a:cs typeface="+mn-cs"/>
              </a:rPr>
              <a:t>第六十五卷。它细致而概括地描写了赤壁之战的政治和各派军事集团的矛盾以及战争的经过。在孙吴方面，以鲁肃、周瑜为首的主战派，正确地分析了当时客观形势，批判了主降派的谬论，采取了联合刘备的正确路线。刘备当时处境非常不利，但诸葛亮深谋远虑，亲自去劝说孙权抗曹，使双方结成了统一战线，自己一方转危为安。战争中，曹操轻率进军与孙刘联军战于赤壁，期间，周瑜采纳部将黄盖提出的以火破曹的建议，趁着风势，把曹军船只全部烧毁，然后率轻锐追歼曹军残部，大败曹军与赤壁。这是我国历史上以少胜多、以弱胜强的著名战役，他对形成魏蜀吴鼎立的局面起了决定性作用。</a:t>
            </a:r>
            <a:endParaRPr kumimoji="0" lang="zh-CN" altLang="en-US" sz="2800" b="0" i="0" u="none" strike="noStrike" kern="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endParaRPr>
          </a:p>
        </p:txBody>
      </p:sp>
      <p:sp>
        <p:nvSpPr>
          <p:cNvPr id="8195" name="灯片编号占位符 4"/>
          <p:cNvSpPr txBox="1">
            <a:spLocks noGrp="1"/>
          </p:cNvSpPr>
          <p:nvPr>
            <p:ph type="sldNum" sz="quarter" idx="12"/>
          </p:nvPr>
        </p:nvSpPr>
        <p:spPr/>
        <p:txBody>
          <a:bodyPr/>
          <a:lstStyle/>
          <a:p>
            <a:pPr marL="0" indent="0" algn="r" eaLnBrk="1" hangingPunct="1">
              <a:spcBef>
                <a:spcPct val="0"/>
              </a:spcBef>
              <a:buClrTx/>
              <a:buSzTx/>
              <a:buFont typeface="Arial" pitchFamily="34" charset="0"/>
              <a:buNone/>
            </a:pPr>
            <a:fld id="{9A0DB2DC-4C9A-4742-B13C-FB6460FD3503}" type="slidenum">
              <a:rPr lang="en-US" altLang="zh-CN" sz="1400">
                <a:effectLst/>
              </a:rPr>
              <a:t>8</a:t>
            </a:fld>
            <a:endParaRPr lang="en-US" altLang="zh-CN" sz="1400">
              <a:effectLs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 presetClass="entr" presetSubtype="10" dur="50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标题 1"/>
          <p:cNvSpPr>
            <a:spLocks noGrp="1"/>
          </p:cNvSpPr>
          <p:nvPr>
            <p:ph type="title"/>
          </p:nvPr>
        </p:nvSpPr>
        <p:spPr>
          <a:xfrm>
            <a:off x="3493770" y="231775"/>
            <a:ext cx="2041525" cy="725170"/>
          </a:xfrm>
          <a:ln w="38100">
            <a:solidFill>
              <a:srgbClr val="C00000"/>
            </a:solidFill>
          </a:ln>
        </p:spPr>
        <p:txBody>
          <a:bodyPr vert="horz" wrap="square" lIns="91440" tIns="45720" rIns="91440" bIns="45720" anchor="ctr">
            <a:normAutofit fontScale="90000"/>
          </a:bodyPr>
          <a:lstStyle/>
          <a:p>
            <a:pPr algn="ctr" eaLnBrk="1" hangingPunct="1"/>
            <a:r>
              <a:rPr lang="zh-CN" altLang="en-US" sz="4000">
                <a:solidFill>
                  <a:srgbClr val="FF00FF"/>
                </a:solidFill>
                <a:effectLst>
                  <a:outerShdw blurRad="38100" dist="38100" dir="2700000" algn="tl">
                    <a:srgbClr val="000000">
                      <a:alpha val="43137"/>
                    </a:srgbClr>
                  </a:outerShdw>
                </a:effectLst>
                <a:latin typeface="微软雅黑" panose="020b0503020204020204" pitchFamily="34" charset="-122"/>
              </a:rPr>
              <a:t>文题背景</a:t>
            </a:r>
            <a:endParaRPr lang="zh-CN" altLang="en-US" sz="4000">
              <a:solidFill>
                <a:srgbClr val="FF00FF"/>
              </a:solidFill>
              <a:effectLst>
                <a:outerShdw blurRad="38100" dist="38100" dir="2700000" algn="tl">
                  <a:srgbClr val="000000">
                    <a:alpha val="43137"/>
                  </a:srgbClr>
                </a:outerShdw>
              </a:effectLst>
              <a:latin typeface="微软雅黑" panose="020b0503020204020204" pitchFamily="34" charset="-122"/>
            </a:endParaRPr>
          </a:p>
        </p:txBody>
      </p:sp>
      <p:sp>
        <p:nvSpPr>
          <p:cNvPr id="3" name="内容占位符 2"/>
          <p:cNvSpPr>
            <a:spLocks noGrp="1"/>
          </p:cNvSpPr>
          <p:nvPr>
            <p:ph idx="1"/>
          </p:nvPr>
        </p:nvSpPr>
        <p:spPr>
          <a:xfrm>
            <a:off x="318135" y="1103630"/>
            <a:ext cx="8641080" cy="5648960"/>
          </a:xfrm>
        </p:spPr>
        <p:txBody>
          <a:bodyPr vert="horz" wrap="square" lIns="91440" tIns="45720" rIns="91440" bIns="45720" numCol="1" anchor="t" anchorCtr="0" compatLnSpc="1">
            <a:normAutofit/>
          </a:bodyPr>
          <a:lstStyle/>
          <a:p>
            <a:pPr marL="0" marR="0" lvl="0" indent="0" algn="l" defTabSz="914400" rtl="0" fontAlgn="base">
              <a:lnSpc>
                <a:spcPct val="110000"/>
              </a:lnSpc>
              <a:spcBef>
                <a:spcPct val="0"/>
              </a:spcBef>
              <a:spcAft>
                <a:spcPts val="1200"/>
              </a:spcAft>
              <a:buClr>
                <a:schemeClr val="bg1"/>
              </a:buClr>
              <a:buSzPct val="70000"/>
              <a:buFont typeface="Wingdings" panose="05000000000000000000" pitchFamily="2" charset="2"/>
              <a:buNone/>
              <a:defRPr/>
            </a:pPr>
            <a:r>
              <a:rPr kumimoji="0" lang="zh-CN" altLang="en-US" sz="3000" b="0" i="0" u="none" strike="noStrike" kern="0" cap="none" spc="0" normalizeH="0" baseline="0" noProof="0" smtClean="0">
                <a:ln>
                  <a:noFill/>
                </a:ln>
                <a:solidFill>
                  <a:srgbClr val="000066"/>
                </a:solidFill>
                <a:effectLst>
                  <a:outerShdw blurRad="38100" dist="38100" dir="2700000" algn="tl">
                    <a:srgbClr val="C0C0C0"/>
                  </a:outerShdw>
                </a:effectLst>
                <a:uLnTx/>
                <a:uFillTx/>
                <a:latin typeface="黑体" panose="02010609060101010101" charset="-122"/>
                <a:ea typeface="黑体" panose="02010609060101010101" charset="-122"/>
                <a:cs typeface="+mn-cs"/>
              </a:rPr>
              <a:t>      </a:t>
            </a:r>
            <a:r>
              <a:rPr kumimoji="0" lang="zh-CN" altLang="en-US" sz="3110" b="0" i="0" u="none" strike="noStrike" kern="0" cap="none" spc="0" normalizeH="0" baseline="0" noProof="0" smtClean="0">
                <a:ln>
                  <a:noFill/>
                </a:ln>
                <a:solidFill>
                  <a:srgbClr val="000066"/>
                </a:solidFill>
                <a:effectLst>
                  <a:outerShdw blurRad="38100" dist="38100" dir="2700000" algn="tl">
                    <a:srgbClr val="C0C0C0"/>
                  </a:outerShdw>
                </a:effectLst>
                <a:uLnTx/>
                <a:uFillTx/>
                <a:latin typeface="黑体" panose="02010609060101010101" charset="-122"/>
                <a:ea typeface="黑体" panose="02010609060101010101" charset="-122"/>
                <a:cs typeface="+mn-cs"/>
              </a:rPr>
              <a:t>东汉末年，朝政紊乱，宦官和外戚斗争激烈，人民痛苦加深，爆发了历史上著名的农民起义</a:t>
            </a:r>
            <a:r>
              <a:rPr kumimoji="0" lang="en-US" altLang="zh-CN" sz="3110" b="0" i="0" u="none" strike="noStrike" kern="0" cap="none" spc="0" normalizeH="0" baseline="0" noProof="0" smtClean="0">
                <a:ln>
                  <a:noFill/>
                </a:ln>
                <a:solidFill>
                  <a:srgbClr val="000066"/>
                </a:solidFill>
                <a:effectLst>
                  <a:outerShdw blurRad="38100" dist="38100" dir="2700000" algn="tl">
                    <a:srgbClr val="C0C0C0"/>
                  </a:outerShdw>
                </a:effectLst>
                <a:uLnTx/>
                <a:uFillTx/>
                <a:latin typeface="黑体" panose="02010609060101010101" charset="-122"/>
                <a:ea typeface="黑体" panose="02010609060101010101" charset="-122"/>
                <a:cs typeface="+mn-cs"/>
              </a:rPr>
              <a:t>——</a:t>
            </a:r>
            <a:r>
              <a:rPr kumimoji="0" lang="zh-CN" altLang="en-US" sz="3110" b="0" i="0" u="none" strike="noStrike" kern="0" cap="none" spc="0" normalizeH="0" baseline="0" noProof="0" smtClean="0">
                <a:ln>
                  <a:noFill/>
                </a:ln>
                <a:solidFill>
                  <a:srgbClr val="000066"/>
                </a:solidFill>
                <a:effectLst>
                  <a:outerShdw blurRad="38100" dist="38100" dir="2700000" algn="tl">
                    <a:srgbClr val="C0C0C0"/>
                  </a:outerShdw>
                </a:effectLst>
                <a:uLnTx/>
                <a:uFillTx/>
                <a:latin typeface="黑体" panose="02010609060101010101" charset="-122"/>
                <a:ea typeface="黑体" panose="02010609060101010101" charset="-122"/>
                <a:cs typeface="+mn-cs"/>
              </a:rPr>
              <a:t>黄巾起义。各地军阀乘势而起，扩大了自己的军事实力，争夺地盘，形成大分裂的局面。</a:t>
            </a:r>
            <a:endParaRPr kumimoji="0" lang="zh-CN" altLang="en-US" sz="3110" b="0" i="0" u="none" strike="noStrike" kern="0" cap="none" spc="0" normalizeH="0" baseline="0" noProof="0" smtClean="0">
              <a:ln>
                <a:noFill/>
              </a:ln>
              <a:solidFill>
                <a:srgbClr val="000066"/>
              </a:solidFill>
              <a:effectLst>
                <a:outerShdw blurRad="38100" dist="38100" dir="2700000" algn="tl">
                  <a:srgbClr val="C0C0C0"/>
                </a:outerShdw>
              </a:effectLst>
              <a:uLnTx/>
              <a:uFillTx/>
              <a:latin typeface="黑体" panose="02010609060101010101" charset="-122"/>
              <a:ea typeface="黑体" panose="02010609060101010101" charset="-122"/>
              <a:cs typeface="+mn-cs"/>
            </a:endParaRPr>
          </a:p>
          <a:p>
            <a:pPr marL="0" marR="0" lvl="0" indent="0" algn="l" defTabSz="914400" rtl="0" fontAlgn="base">
              <a:lnSpc>
                <a:spcPct val="110000"/>
              </a:lnSpc>
              <a:spcBef>
                <a:spcPct val="0"/>
              </a:spcBef>
              <a:spcAft>
                <a:spcPts val="1200"/>
              </a:spcAft>
              <a:buClr>
                <a:schemeClr val="bg1"/>
              </a:buClr>
              <a:buSzPct val="70000"/>
              <a:buFont typeface="Wingdings" panose="05000000000000000000" pitchFamily="2" charset="2"/>
              <a:buNone/>
              <a:defRPr/>
            </a:pPr>
            <a:r>
              <a:rPr kumimoji="0" lang="zh-CN" altLang="en-US" sz="3110" b="0" i="0" u="none" strike="noStrike" kern="0" cap="none" spc="0" normalizeH="0" baseline="0" noProof="0" smtClean="0">
                <a:ln>
                  <a:noFill/>
                </a:ln>
                <a:solidFill>
                  <a:srgbClr val="000066"/>
                </a:solidFill>
                <a:effectLst>
                  <a:outerShdw blurRad="38100" dist="38100" dir="2700000" algn="tl">
                    <a:srgbClr val="C0C0C0"/>
                  </a:outerShdw>
                </a:effectLst>
                <a:uLnTx/>
                <a:uFillTx/>
                <a:latin typeface="黑体" panose="02010609060101010101" charset="-122"/>
                <a:ea typeface="黑体" panose="02010609060101010101" charset="-122"/>
                <a:cs typeface="+mn-cs"/>
              </a:rPr>
              <a:t>     课文所写事件发生在东汉末年汉皇朝衰落，各地军阀混战的时候。</a:t>
            </a:r>
            <a:endParaRPr kumimoji="0" lang="zh-CN" altLang="en-US" sz="3110" b="0" i="0" u="none" strike="noStrike" kern="0" cap="none" spc="0" normalizeH="0" baseline="0" noProof="0" smtClean="0">
              <a:ln>
                <a:noFill/>
              </a:ln>
              <a:solidFill>
                <a:srgbClr val="000066"/>
              </a:solidFill>
              <a:effectLst>
                <a:outerShdw blurRad="38100" dist="38100" dir="2700000" algn="tl">
                  <a:srgbClr val="C0C0C0"/>
                </a:outerShdw>
              </a:effectLst>
              <a:uLnTx/>
              <a:uFillTx/>
              <a:latin typeface="黑体" panose="02010609060101010101" charset="-122"/>
              <a:ea typeface="黑体" panose="02010609060101010101" charset="-122"/>
              <a:cs typeface="+mn-cs"/>
            </a:endParaRPr>
          </a:p>
          <a:p>
            <a:pPr marL="0" marR="0" lvl="0" indent="0" algn="l" defTabSz="914400" rtl="0" fontAlgn="base">
              <a:lnSpc>
                <a:spcPct val="110000"/>
              </a:lnSpc>
              <a:spcBef>
                <a:spcPct val="0"/>
              </a:spcBef>
              <a:spcAft>
                <a:spcPts val="1200"/>
              </a:spcAft>
              <a:buClr>
                <a:schemeClr val="bg1"/>
              </a:buClr>
              <a:buSzPct val="70000"/>
              <a:buFont typeface="Wingdings" panose="05000000000000000000" pitchFamily="2" charset="2"/>
              <a:buNone/>
              <a:defRPr/>
            </a:pPr>
            <a:r>
              <a:rPr kumimoji="0" lang="zh-CN" altLang="en-US" sz="3110" b="0" i="0" u="none" strike="noStrike" kern="0" cap="none" spc="0" normalizeH="0" baseline="0" noProof="0" smtClean="0">
                <a:ln>
                  <a:noFill/>
                </a:ln>
                <a:solidFill>
                  <a:srgbClr val="000066"/>
                </a:solidFill>
                <a:effectLst>
                  <a:outerShdw blurRad="38100" dist="38100" dir="2700000" algn="tl">
                    <a:srgbClr val="C0C0C0"/>
                  </a:outerShdw>
                </a:effectLst>
                <a:uLnTx/>
                <a:uFillTx/>
                <a:latin typeface="黑体" panose="02010609060101010101" charset="-122"/>
                <a:ea typeface="黑体" panose="02010609060101010101" charset="-122"/>
                <a:cs typeface="+mn-cs"/>
              </a:rPr>
              <a:t>     赤壁战后，曹操“引军北还”；刘备乘机就近占了荆州（现在湖南湖北一带），后来又攻取四川；孙权人盘踞长江下游，这样就形成了魏（曹）、蜀（刘）、吴（孙）三国鼎立的局面。</a:t>
            </a:r>
            <a:endParaRPr kumimoji="0" lang="zh-CN" altLang="en-US" sz="3110" b="0" i="0" u="none" strike="noStrike" kern="0" cap="none" spc="0" normalizeH="0" baseline="0" noProof="0" smtClean="0">
              <a:ln>
                <a:noFill/>
              </a:ln>
              <a:solidFill>
                <a:srgbClr val="000066"/>
              </a:solidFill>
              <a:effectLst>
                <a:outerShdw blurRad="38100" dist="38100" dir="2700000" algn="tl">
                  <a:srgbClr val="C0C0C0"/>
                </a:outerShdw>
              </a:effectLst>
              <a:uLnTx/>
              <a:uFillTx/>
              <a:latin typeface="黑体" panose="02010609060101010101" charset="-122"/>
              <a:ea typeface="黑体" panose="02010609060101010101" charset="-122"/>
              <a:cs typeface="+mn-cs"/>
            </a:endParaRPr>
          </a:p>
        </p:txBody>
      </p:sp>
      <p:sp>
        <p:nvSpPr>
          <p:cNvPr id="9220" name="灯片编号占位符 4"/>
          <p:cNvSpPr txBox="1">
            <a:spLocks noGrp="1"/>
          </p:cNvSpPr>
          <p:nvPr>
            <p:ph type="sldNum" sz="quarter" idx="12"/>
          </p:nvPr>
        </p:nvSpPr>
        <p:spPr/>
        <p:txBody>
          <a:bodyPr/>
          <a:lstStyle/>
          <a:p>
            <a:pPr marL="0" indent="0" algn="r" eaLnBrk="1" hangingPunct="1">
              <a:spcBef>
                <a:spcPct val="0"/>
              </a:spcBef>
              <a:buClrTx/>
              <a:buSzTx/>
              <a:buFont typeface="Arial" pitchFamily="34" charset="0"/>
              <a:buNone/>
            </a:pPr>
            <a:fld id="{9A0DB2DC-4C9A-4742-B13C-FB6460FD3503}" type="slidenum">
              <a:rPr lang="en-US" altLang="zh-CN" sz="1400">
                <a:effectLst/>
              </a:rPr>
              <a:t>9</a:t>
            </a:fld>
            <a:endParaRPr lang="en-US" altLang="zh-CN" sz="1400">
              <a:effectLs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3">
                                            <p:txEl>
                                              <p:charRg st="0" end="87"/>
                                            </p:txEl>
                                          </p:spTgt>
                                        </p:tgtEl>
                                        <p:attrNameLst>
                                          <p:attrName>style.visibility</p:attrName>
                                        </p:attrNameLst>
                                      </p:cBhvr>
                                      <p:to>
                                        <p:strVal val="visible"/>
                                      </p:to>
                                    </p:set>
                                    <p:animEffect transition="in" filter="blinds(horizontal)">
                                      <p:cBhvr>
                                        <p:cTn id="7" dur="500"/>
                                        <p:tgtEl>
                                          <p:spTgt spid="3">
                                            <p:txEl>
                                              <p:charRg st="0" end="87"/>
                                            </p:txEl>
                                          </p:spTgt>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3">
                                            <p:txEl>
                                              <p:charRg st="87" end="122"/>
                                            </p:txEl>
                                          </p:spTgt>
                                        </p:tgtEl>
                                        <p:attrNameLst>
                                          <p:attrName>style.visibility</p:attrName>
                                        </p:attrNameLst>
                                      </p:cBhvr>
                                      <p:to>
                                        <p:strVal val="visible"/>
                                      </p:to>
                                    </p:set>
                                    <p:animEffect transition="in" filter="blinds(horizontal)">
                                      <p:cBhvr>
                                        <p:cTn id="10" dur="500"/>
                                        <p:tgtEl>
                                          <p:spTgt spid="3">
                                            <p:txEl>
                                              <p:charRg st="87" end="122"/>
                                            </p:txEl>
                                          </p:spTgt>
                                        </p:tgtEl>
                                      </p:cBhvr>
                                    </p:animEffect>
                                  </p:childTnLst>
                                </p:cTn>
                              </p:par>
                              <p:par>
                                <p:cTn id="11" presetID="3" presetClass="entr" presetSubtype="10" dur="500" fill="hold" nodeType="withEffect">
                                  <p:stCondLst>
                                    <p:cond delay="0"/>
                                  </p:stCondLst>
                                  <p:childTnLst>
                                    <p:set>
                                      <p:cBhvr>
                                        <p:cTn id="12" dur="1" fill="hold">
                                          <p:stCondLst>
                                            <p:cond delay="0"/>
                                          </p:stCondLst>
                                        </p:cTn>
                                        <p:tgtEl>
                                          <p:spTgt spid="3">
                                            <p:txEl>
                                              <p:charRg st="122" end="209"/>
                                            </p:txEl>
                                          </p:spTgt>
                                        </p:tgtEl>
                                        <p:attrNameLst>
                                          <p:attrName>style.visibility</p:attrName>
                                        </p:attrNameLst>
                                      </p:cBhvr>
                                      <p:to>
                                        <p:strVal val="visible"/>
                                      </p:to>
                                    </p:set>
                                    <p:animEffect transition="in" filter="blinds(horizontal)">
                                      <p:cBhvr>
                                        <p:cTn id="13" dur="500"/>
                                        <p:tgtEl>
                                          <p:spTgt spid="3">
                                            <p:txEl>
                                              <p:charRg st="122" end="20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0242" name="Picture 6" descr="D:\南铁\曹操.BMP">
            <a:hlinkClick action="ppaction://noaction">
              <a:snd r:embed="rId3" name="chimes.wav"/>
            </a:hlinkClick>
          </p:cNvPr>
          <p:cNvPicPr>
            <a:picLocks noChangeAspect="1"/>
          </p:cNvPicPr>
          <p:nvPr/>
        </p:nvPicPr>
        <p:blipFill>
          <a:blip r:embed="rId2"/>
          <a:srcRect l="35791" b="10936"/>
          <a:stretch>
            <a:fillRect/>
          </a:stretch>
        </p:blipFill>
        <p:spPr>
          <a:xfrm>
            <a:off x="179388" y="1844675"/>
            <a:ext cx="2690812" cy="3054350"/>
          </a:xfrm>
          <a:prstGeom prst="rect">
            <a:avLst/>
          </a:prstGeom>
        </p:spPr>
      </p:pic>
      <p:sp>
        <p:nvSpPr>
          <p:cNvPr id="10243" name="Rectangle 2"/>
          <p:cNvSpPr>
            <a:spLocks noGrp="1"/>
          </p:cNvSpPr>
          <p:nvPr>
            <p:ph type="title"/>
          </p:nvPr>
        </p:nvSpPr>
        <p:spPr>
          <a:xfrm>
            <a:off x="944880" y="588328"/>
            <a:ext cx="1371600" cy="685800"/>
          </a:xfrm>
        </p:spPr>
        <p:txBody>
          <a:bodyPr vert="horz" wrap="square" lIns="91440" tIns="45720" rIns="91440" bIns="45720" anchor="ctr">
            <a:noAutofit/>
          </a:bodyPr>
          <a:lstStyle/>
          <a:p>
            <a:pPr eaLnBrk="1" hangingPunct="1"/>
            <a:r>
              <a:rPr lang="zh-CN" altLang="en-US" sz="4000">
                <a:solidFill>
                  <a:srgbClr val="FF00FF"/>
                </a:solidFill>
                <a:latin typeface="微软雅黑" panose="020b0503020204020204" pitchFamily="34" charset="-122"/>
              </a:rPr>
              <a:t>曹操</a:t>
            </a:r>
            <a:endParaRPr lang="zh-CN" altLang="en-US" sz="4000">
              <a:solidFill>
                <a:srgbClr val="FF00FF"/>
              </a:solidFill>
              <a:latin typeface="微软雅黑" panose="020b0503020204020204" pitchFamily="34" charset="-122"/>
            </a:endParaRPr>
          </a:p>
        </p:txBody>
      </p:sp>
      <p:sp>
        <p:nvSpPr>
          <p:cNvPr id="55299" name="Rectangle 3"/>
          <p:cNvSpPr>
            <a:spLocks noGrp="1" noChangeArrowheads="1"/>
          </p:cNvSpPr>
          <p:nvPr>
            <p:ph type="body" sz="half" idx="4294967295"/>
          </p:nvPr>
        </p:nvSpPr>
        <p:spPr>
          <a:xfrm>
            <a:off x="3061335" y="0"/>
            <a:ext cx="5869940" cy="7099300"/>
          </a:xfrm>
        </p:spPr>
        <p:txBody>
          <a:bodyPr vert="horz" wrap="square" lIns="91440" tIns="45720" rIns="91440" bIns="45720" numCol="1" anchor="t" anchorCtr="0" compatLnSpc="1">
            <a:normAutofit fontScale="97500"/>
          </a:bodyPr>
          <a:lstStyle/>
          <a:p>
            <a:pPr marL="0" marR="0" lvl="0" indent="0" algn="just" defTabSz="914400" rtl="0" fontAlgn="base">
              <a:lnSpc>
                <a:spcPct val="100000"/>
              </a:lnSpc>
              <a:spcBef>
                <a:spcPct val="0"/>
              </a:spcBef>
              <a:spcAft>
                <a:spcPct val="0"/>
              </a:spcAft>
              <a:buClr>
                <a:srgbClr val="996633"/>
              </a:buClr>
              <a:buSzPct val="70000"/>
              <a:buFont typeface="Wingdings" panose="05000000000000000000" pitchFamily="2" charset="2"/>
              <a:buNone/>
              <a:defRPr/>
            </a:pPr>
            <a:r>
              <a:rPr kumimoji="0" lang="en-US" altLang="zh-CN" sz="2400" b="0" i="0" u="none" strike="noStrike" kern="0" cap="none" spc="0" normalizeH="0" baseline="0" noProof="0" smtClean="0">
                <a:ln>
                  <a:noFill/>
                </a:ln>
                <a:solidFill>
                  <a:schemeClr val="tx1"/>
                </a:solidFill>
                <a:effectLst>
                  <a:outerShdw blurRad="38100" dist="38100" dir="2700000" algn="tl">
                    <a:srgbClr val="C0C0C0"/>
                  </a:outerShdw>
                </a:effectLst>
                <a:uLnTx/>
                <a:uFillTx/>
                <a:latin typeface="宋体" panose="02010600030101010101" pitchFamily="2" charset="-122"/>
                <a:ea typeface="+mn-ea"/>
                <a:cs typeface="+mn-cs"/>
              </a:rPr>
              <a:t>     </a:t>
            </a:r>
            <a:r>
              <a:rPr kumimoji="0" lang="zh-CN" altLang="en-US" sz="3110" b="0" i="0" u="none" strike="noStrike" kern="0" cap="none" spc="0" normalizeH="0" baseline="0" noProof="0" smtClean="0">
                <a:ln>
                  <a:noFill/>
                </a:ln>
                <a:solidFill>
                  <a:srgbClr val="7030A0"/>
                </a:solidFill>
                <a:effectLst/>
                <a:uLnTx/>
                <a:uFillTx/>
                <a:latin typeface="黑体" panose="02010609060101010101" charset="-122"/>
                <a:ea typeface="黑体" panose="02010609060101010101" charset="-122"/>
                <a:cs typeface="+mn-cs"/>
              </a:rPr>
              <a:t>曹操（</a:t>
            </a:r>
            <a:r>
              <a:rPr kumimoji="0" lang="en-US" altLang="zh-CN" sz="3110" b="0" i="0" u="none" strike="noStrike" kern="0" cap="none" spc="0" normalizeH="0" baseline="0" noProof="0" smtClean="0">
                <a:ln>
                  <a:noFill/>
                </a:ln>
                <a:solidFill>
                  <a:srgbClr val="7030A0"/>
                </a:solidFill>
                <a:effectLst/>
                <a:uLnTx/>
                <a:uFillTx/>
                <a:latin typeface="黑体" panose="02010609060101010101" charset="-122"/>
                <a:ea typeface="黑体" panose="02010609060101010101" charset="-122"/>
                <a:cs typeface="+mn-cs"/>
              </a:rPr>
              <a:t>155——220</a:t>
            </a:r>
            <a:r>
              <a:rPr kumimoji="0" lang="zh-CN" altLang="en-US" sz="3110" b="0" i="0" u="none" strike="noStrike" kern="0" cap="none" spc="0" normalizeH="0" baseline="0" noProof="0" smtClean="0">
                <a:ln>
                  <a:noFill/>
                </a:ln>
                <a:solidFill>
                  <a:srgbClr val="7030A0"/>
                </a:solidFill>
                <a:effectLst/>
                <a:uLnTx/>
                <a:uFillTx/>
                <a:latin typeface="黑体" panose="02010609060101010101" charset="-122"/>
                <a:ea typeface="黑体" panose="02010609060101010101" charset="-122"/>
                <a:cs typeface="+mn-cs"/>
              </a:rPr>
              <a:t>）</a:t>
            </a:r>
            <a:r>
              <a:rPr kumimoji="0" lang="en-US" altLang="zh-CN" sz="3110" b="0" i="0" u="none" strike="noStrike" kern="0" cap="none" spc="0" normalizeH="0" baseline="0" noProof="0" smtClean="0">
                <a:ln>
                  <a:noFill/>
                </a:ln>
                <a:solidFill>
                  <a:srgbClr val="7030A0"/>
                </a:solidFill>
                <a:effectLst/>
                <a:uLnTx/>
                <a:uFillTx/>
                <a:latin typeface="黑体" panose="02010609060101010101" charset="-122"/>
                <a:ea typeface="黑体" panose="02010609060101010101" charset="-122"/>
                <a:cs typeface="+mn-cs"/>
              </a:rPr>
              <a:t>,</a:t>
            </a:r>
            <a:r>
              <a:rPr kumimoji="0" lang="zh-CN" altLang="en-US" sz="3110" b="0" i="0" u="none" strike="noStrike" kern="0" cap="none" spc="0" normalizeH="0" baseline="0" noProof="0" smtClean="0">
                <a:ln>
                  <a:noFill/>
                </a:ln>
                <a:solidFill>
                  <a:srgbClr val="7030A0"/>
                </a:solidFill>
                <a:effectLst/>
                <a:uLnTx/>
                <a:uFillTx/>
                <a:latin typeface="黑体" panose="02010609060101010101" charset="-122"/>
                <a:ea typeface="黑体" panose="02010609060101010101" charset="-122"/>
                <a:cs typeface="+mn-cs"/>
              </a:rPr>
              <a:t>沛国谯人，在镇压黄巾起义中扩充了自己的力量，经过十几年的战争，已经削平北方大小军阀，挟持东汉皇帝，以汉丞相的名义，命令并打击其他各地军阀。课文中写他乘荆州军阀刘表去世的机会，挥军南下，击败了当时依附刘表的刘备的军队，并吞并了刘表的儿子刘琮的兵力，沿着长江南下，要消灭据守长江下游的孙权集团。他以八十万大军威慑孙权，企图不战而胜（实际兵力 ，周瑜估计是二十三万左右，一般估计是四十万左右）。 </a:t>
            </a:r>
            <a:endParaRPr kumimoji="0" lang="zh-CN" altLang="en-US" sz="3110" b="0" i="0" u="none" strike="noStrike" kern="0" cap="none" spc="0" normalizeH="0" baseline="0" noProof="0" smtClean="0">
              <a:ln>
                <a:noFill/>
              </a:ln>
              <a:solidFill>
                <a:srgbClr val="7030A0"/>
              </a:solidFill>
              <a:effectLst/>
              <a:uLnTx/>
              <a:uFillTx/>
              <a:latin typeface="黑体" panose="02010609060101010101" charset="-122"/>
              <a:ea typeface="黑体" panose="02010609060101010101" charset="-122"/>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500" fill="hold" nodeType="clickEffect">
                                  <p:stCondLst>
                                    <p:cond delay="0"/>
                                  </p:stCondLst>
                                  <p:childTnLst>
                                    <p:set>
                                      <p:cBhvr>
                                        <p:cTn id="6" dur="500" fill="hold">
                                          <p:stCondLst>
                                            <p:cond delay="0"/>
                                          </p:stCondLst>
                                        </p:cTn>
                                        <p:tgtEl>
                                          <p:spTgt spid="10242"/>
                                        </p:tgtEl>
                                        <p:attrNameLst>
                                          <p:attrName>style.visibility</p:attrName>
                                        </p:attrNameLst>
                                      </p:cBhvr>
                                      <p:to>
                                        <p:strVal val="visible"/>
                                      </p:to>
                                    </p:set>
                                    <p:anim calcmode="lin" valueType="num">
                                      <p:cBhvr>
                                        <p:cTn id="7" dur="500" fill="hold"/>
                                        <p:tgtEl>
                                          <p:spTgt spid="10242"/>
                                        </p:tgtEl>
                                        <p:attrNameLst>
                                          <p:attrName>ppt_w</p:attrName>
                                        </p:attrNameLst>
                                      </p:cBhvr>
                                      <p:tavLst>
                                        <p:tav tm="0">
                                          <p:val>
                                            <p:strVal val="#ppt_w*0.70"/>
                                          </p:val>
                                        </p:tav>
                                        <p:tav tm="100000">
                                          <p:val>
                                            <p:strVal val="#ppt_w"/>
                                          </p:val>
                                        </p:tav>
                                      </p:tavLst>
                                    </p:anim>
                                    <p:anim calcmode="lin" valueType="num">
                                      <p:cBhvr>
                                        <p:cTn id="8" dur="500" fill="hold"/>
                                        <p:tgtEl>
                                          <p:spTgt spid="10242"/>
                                        </p:tgtEl>
                                        <p:attrNameLst>
                                          <p:attrName>ppt_h</p:attrName>
                                        </p:attrNameLst>
                                      </p:cBhvr>
                                      <p:tavLst>
                                        <p:tav tm="0">
                                          <p:val>
                                            <p:strVal val="#ppt_h"/>
                                          </p:val>
                                        </p:tav>
                                        <p:tav tm="100000">
                                          <p:val>
                                            <p:strVal val="#ppt_h"/>
                                          </p:val>
                                        </p:tav>
                                      </p:tavLst>
                                    </p:anim>
                                    <p:animEffect transition="in" filter="fade">
                                      <p:cBhvr>
                                        <p:cTn id="9" dur="500"/>
                                        <p:tgtEl>
                                          <p:spTgt spid="10242"/>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9" presetClass="entr" presetSubtype="0" dur="500" fill="hold" grpId="0" nodeType="clickEffect">
                                  <p:stCondLst>
                                    <p:cond delay="0"/>
                                  </p:stCondLst>
                                  <p:childTnLst>
                                    <p:set>
                                      <p:cBhvr>
                                        <p:cTn id="13" dur="1" fill="hold">
                                          <p:stCondLst>
                                            <p:cond delay="0"/>
                                          </p:stCondLst>
                                        </p:cTn>
                                        <p:tgtEl>
                                          <p:spTgt spid="55299">
                                            <p:txEl>
                                              <p:pRg st="0" end="0"/>
                                            </p:txEl>
                                          </p:spTgt>
                                        </p:tgtEl>
                                        <p:attrNameLst>
                                          <p:attrName>style.visibility</p:attrName>
                                        </p:attrNameLst>
                                      </p:cBhvr>
                                      <p:to>
                                        <p:strVal val="visible"/>
                                      </p:to>
                                    </p:set>
                                    <p:animEffect transition="in" filter="dissolve">
                                      <p:cBhvr>
                                        <p:cTn id="14" dur="500"/>
                                        <p:tgtEl>
                                          <p:spTgt spid="5529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5299" grpId="0" build="p"/>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Rectangle 2"/>
          <p:cNvSpPr>
            <a:spLocks noGrp="1"/>
          </p:cNvSpPr>
          <p:nvPr>
            <p:ph type="title"/>
          </p:nvPr>
        </p:nvSpPr>
        <p:spPr>
          <a:xfrm>
            <a:off x="1622425" y="696595"/>
            <a:ext cx="1447800" cy="685800"/>
          </a:xfrm>
        </p:spPr>
        <p:txBody>
          <a:bodyPr vert="horz" wrap="square" lIns="91440" tIns="45720" rIns="91440" bIns="45720" anchor="ctr">
            <a:noAutofit/>
          </a:bodyPr>
          <a:lstStyle/>
          <a:p>
            <a:pPr eaLnBrk="1" hangingPunct="1"/>
            <a:r>
              <a:rPr lang="zh-CN" altLang="en-US" sz="4000">
                <a:solidFill>
                  <a:srgbClr val="FF00FF"/>
                </a:solidFill>
                <a:latin typeface="微软雅黑" panose="020b0503020204020204" pitchFamily="34" charset="-122"/>
              </a:rPr>
              <a:t>孙权</a:t>
            </a:r>
            <a:endParaRPr lang="zh-CN" altLang="en-US" sz="4000">
              <a:solidFill>
                <a:srgbClr val="FF00FF"/>
              </a:solidFill>
              <a:latin typeface="微软雅黑" panose="020b0503020204020204" pitchFamily="34" charset="-122"/>
            </a:endParaRPr>
          </a:p>
        </p:txBody>
      </p:sp>
      <p:sp>
        <p:nvSpPr>
          <p:cNvPr id="61444" name="Rectangle 4"/>
          <p:cNvSpPr>
            <a:spLocks noGrp="1" noChangeArrowheads="1"/>
          </p:cNvSpPr>
          <p:nvPr>
            <p:ph sz="half" idx="2"/>
          </p:nvPr>
        </p:nvSpPr>
        <p:spPr>
          <a:xfrm>
            <a:off x="4399280" y="487045"/>
            <a:ext cx="4419600" cy="6282690"/>
          </a:xfrm>
        </p:spPr>
        <p:txBody>
          <a:bodyPr vert="horz" wrap="square" lIns="91440" tIns="45720" rIns="91440" bIns="45720" numCol="1" anchor="t" anchorCtr="0" compatLnSpc="1">
            <a:normAutofit/>
          </a:bodyPr>
          <a:lstStyle/>
          <a:p>
            <a:pPr marL="342900" marR="0" lvl="0" indent="-342900" algn="l" defTabSz="914400" rtl="0" fontAlgn="base">
              <a:lnSpc>
                <a:spcPct val="150000"/>
              </a:lnSpc>
              <a:spcBef>
                <a:spcPts val="600"/>
              </a:spcBef>
              <a:spcAft>
                <a:spcPct val="0"/>
              </a:spcAft>
              <a:buClr>
                <a:srgbClr val="996633"/>
              </a:buClr>
              <a:buSzPct val="70000"/>
              <a:buFont typeface="Wingdings" panose="05000000000000000000" pitchFamily="2" charset="2"/>
              <a:buNone/>
              <a:defRPr/>
            </a:pPr>
            <a:r>
              <a:rPr kumimoji="0" lang="en-US" altLang="zh-CN" sz="2800" b="0" i="0" u="none" strike="noStrike" kern="0" cap="none" spc="0" normalizeH="0" baseline="0" noProof="0" smtClean="0">
                <a:ln>
                  <a:noFill/>
                </a:ln>
                <a:solidFill>
                  <a:schemeClr val="tx1"/>
                </a:solidFill>
                <a:effectLst>
                  <a:outerShdw blurRad="38100" dist="38100" dir="2700000" algn="tl">
                    <a:srgbClr val="C0C0C0"/>
                  </a:outerShdw>
                </a:effectLst>
                <a:uLnTx/>
                <a:uFillTx/>
                <a:latin typeface="+mn-lt"/>
                <a:ea typeface="+mn-ea"/>
                <a:cs typeface="+mn-cs"/>
              </a:rPr>
              <a:t>           </a:t>
            </a:r>
            <a:r>
              <a:rPr kumimoji="0" lang="zh-CN" altLang="en-US" sz="3200" b="0" i="0" u="none" strike="noStrike" kern="0" cap="none" spc="0" normalizeH="0" baseline="0" noProof="0" smtClean="0">
                <a:ln>
                  <a:noFill/>
                </a:ln>
                <a:solidFill>
                  <a:srgbClr val="002060"/>
                </a:solidFill>
                <a:effectLst>
                  <a:outerShdw blurRad="38100" dist="38100" dir="2700000" algn="tl">
                    <a:srgbClr val="C0C0C0"/>
                  </a:outerShdw>
                </a:effectLst>
                <a:uLnTx/>
                <a:uFillTx/>
                <a:latin typeface="黑体" panose="02010609060101010101" charset="-122"/>
                <a:ea typeface="黑体" panose="02010609060101010101" charset="-122"/>
                <a:cs typeface="+mn-cs"/>
              </a:rPr>
              <a:t>孙权（</a:t>
            </a:r>
            <a:r>
              <a:rPr kumimoji="0" lang="en-US" altLang="zh-CN" sz="3200" b="0" i="0" u="none" strike="noStrike" kern="0" cap="none" spc="0" normalizeH="0" baseline="0" noProof="0" smtClean="0">
                <a:ln>
                  <a:noFill/>
                </a:ln>
                <a:solidFill>
                  <a:srgbClr val="002060"/>
                </a:solidFill>
                <a:effectLst>
                  <a:outerShdw blurRad="38100" dist="38100" dir="2700000" algn="tl">
                    <a:srgbClr val="C0C0C0"/>
                  </a:outerShdw>
                </a:effectLst>
                <a:uLnTx/>
                <a:uFillTx/>
                <a:latin typeface="黑体" panose="02010609060101010101" charset="-122"/>
                <a:ea typeface="黑体" panose="02010609060101010101" charset="-122"/>
                <a:cs typeface="+mn-cs"/>
              </a:rPr>
              <a:t>182——252</a:t>
            </a:r>
            <a:r>
              <a:rPr kumimoji="0" lang="zh-CN" altLang="en-US" sz="3200" b="0" i="0" u="none" strike="noStrike" kern="0" cap="none" spc="0" normalizeH="0" baseline="0" noProof="0" smtClean="0">
                <a:ln>
                  <a:noFill/>
                </a:ln>
                <a:solidFill>
                  <a:srgbClr val="002060"/>
                </a:solidFill>
                <a:effectLst>
                  <a:outerShdw blurRad="38100" dist="38100" dir="2700000" algn="tl">
                    <a:srgbClr val="C0C0C0"/>
                  </a:outerShdw>
                </a:effectLst>
                <a:uLnTx/>
                <a:uFillTx/>
                <a:latin typeface="黑体" panose="02010609060101010101" charset="-122"/>
                <a:ea typeface="黑体" panose="02010609060101010101" charset="-122"/>
                <a:cs typeface="+mn-cs"/>
              </a:rPr>
              <a:t>），字仲谋，吴郡富春人。他继承父亲孙坚和哥哥孙策所建立的基业，割据江南。赤壁之战时，他的兵力“五万兵难卒合，已选三万人”。</a:t>
            </a:r>
            <a:endParaRPr kumimoji="0" lang="zh-CN" altLang="en-US" sz="3200"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endParaRPr>
          </a:p>
          <a:p>
            <a:pPr marL="342900" marR="0" lvl="0" indent="-342900" algn="l" defTabSz="914400" rtl="0" eaLnBrk="1" fontAlgn="base" latinLnBrk="0" hangingPunct="1">
              <a:lnSpc>
                <a:spcPct val="120000"/>
              </a:lnSpc>
              <a:spcBef>
                <a:spcPts val="600"/>
              </a:spcBef>
              <a:spcAft>
                <a:spcPct val="0"/>
              </a:spcAft>
              <a:buClr>
                <a:srgbClr val="996633"/>
              </a:buClr>
              <a:buSzPct val="70000"/>
              <a:buFont typeface="Wingdings" panose="05000000000000000000" pitchFamily="2" charset="2"/>
              <a:buNone/>
              <a:defRPr/>
            </a:pPr>
            <a:endParaRPr kumimoji="0" lang="en-US" altLang="zh-CN" sz="3200"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endParaRPr>
          </a:p>
        </p:txBody>
      </p:sp>
      <p:pic>
        <p:nvPicPr>
          <p:cNvPr id="11268" name="Picture 5" descr="D:\南铁\孙权.BMP"/>
          <p:cNvPicPr>
            <a:picLocks noGrp="1" noChangeAspect="1"/>
          </p:cNvPicPr>
          <p:nvPr>
            <p:ph sz="half" idx="1"/>
          </p:nvPr>
        </p:nvPicPr>
        <p:blipFill>
          <a:blip r:embed="rId2"/>
          <a:srcRect l="26843" b="12030"/>
          <a:stretch>
            <a:fillRect/>
          </a:stretch>
        </p:blipFill>
        <p:spPr>
          <a:xfrm>
            <a:off x="381000" y="1752600"/>
            <a:ext cx="3810000" cy="3751263"/>
          </a:xfr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500" fill="hold" nodeType="clickEffect">
                                  <p:stCondLst>
                                    <p:cond delay="0"/>
                                  </p:stCondLst>
                                  <p:childTnLst>
                                    <p:set>
                                      <p:cBhvr>
                                        <p:cTn id="6" dur="500" fill="hold">
                                          <p:stCondLst>
                                            <p:cond delay="0"/>
                                          </p:stCondLst>
                                        </p:cTn>
                                        <p:tgtEl>
                                          <p:spTgt spid="11268"/>
                                        </p:tgtEl>
                                        <p:attrNameLst>
                                          <p:attrName>style.visibility</p:attrName>
                                        </p:attrNameLst>
                                      </p:cBhvr>
                                      <p:to>
                                        <p:strVal val="visible"/>
                                      </p:to>
                                    </p:set>
                                    <p:anim calcmode="lin" valueType="num">
                                      <p:cBhvr>
                                        <p:cTn id="7" dur="500" fill="hold"/>
                                        <p:tgtEl>
                                          <p:spTgt spid="11268"/>
                                        </p:tgtEl>
                                        <p:attrNameLst>
                                          <p:attrName>ppt_w</p:attrName>
                                        </p:attrNameLst>
                                      </p:cBhvr>
                                      <p:tavLst>
                                        <p:tav tm="0">
                                          <p:val>
                                            <p:strVal val="#ppt_w*0.70"/>
                                          </p:val>
                                        </p:tav>
                                        <p:tav tm="100000">
                                          <p:val>
                                            <p:strVal val="#ppt_w"/>
                                          </p:val>
                                        </p:tav>
                                      </p:tavLst>
                                    </p:anim>
                                    <p:anim calcmode="lin" valueType="num">
                                      <p:cBhvr>
                                        <p:cTn id="8" dur="500" fill="hold"/>
                                        <p:tgtEl>
                                          <p:spTgt spid="11268"/>
                                        </p:tgtEl>
                                        <p:attrNameLst>
                                          <p:attrName>ppt_h</p:attrName>
                                        </p:attrNameLst>
                                      </p:cBhvr>
                                      <p:tavLst>
                                        <p:tav tm="0">
                                          <p:val>
                                            <p:strVal val="#ppt_h"/>
                                          </p:val>
                                        </p:tav>
                                        <p:tav tm="100000">
                                          <p:val>
                                            <p:strVal val="#ppt_h"/>
                                          </p:val>
                                        </p:tav>
                                      </p:tavLst>
                                    </p:anim>
                                    <p:animEffect transition="in" filter="fade">
                                      <p:cBhvr>
                                        <p:cTn id="9" dur="500"/>
                                        <p:tgtEl>
                                          <p:spTgt spid="11268"/>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2" presetClass="entr" presetSubtype="2" dur="500" fill="hold" grpId="0" nodeType="clickEffect">
                                  <p:stCondLst>
                                    <p:cond delay="0"/>
                                  </p:stCondLst>
                                  <p:childTnLst>
                                    <p:set>
                                      <p:cBhvr>
                                        <p:cTn id="13" dur="1" fill="hold">
                                          <p:stCondLst>
                                            <p:cond delay="0"/>
                                          </p:stCondLst>
                                        </p:cTn>
                                        <p:tgtEl>
                                          <p:spTgt spid="61444">
                                            <p:txEl>
                                              <p:pRg st="0" end="0"/>
                                            </p:txEl>
                                          </p:spTgt>
                                        </p:tgtEl>
                                        <p:attrNameLst>
                                          <p:attrName>style.visibility</p:attrName>
                                        </p:attrNameLst>
                                      </p:cBhvr>
                                      <p:to>
                                        <p:strVal val="visible"/>
                                      </p:to>
                                    </p:set>
                                    <p:anim calcmode="lin" valueType="num">
                                      <p:cBhvr additive="base">
                                        <p:cTn id="14" dur="500" fill="hold"/>
                                        <p:tgtEl>
                                          <p:spTgt spid="61444">
                                            <p:txEl>
                                              <p:pRg st="0" end="0"/>
                                            </p:txEl>
                                          </p:spTgt>
                                        </p:tgtEl>
                                        <p:attrNameLst>
                                          <p:attrName>ppt_x</p:attrName>
                                        </p:attrNameLst>
                                      </p:cBhvr>
                                      <p:tavLst>
                                        <p:tav tm="0">
                                          <p:val>
                                            <p:strVal val="1+#ppt_w/2"/>
                                          </p:val>
                                        </p:tav>
                                        <p:tav tm="100000">
                                          <p:val>
                                            <p:strVal val="#ppt_x"/>
                                          </p:val>
                                        </p:tav>
                                      </p:tavLst>
                                    </p:anim>
                                    <p:anim calcmode="lin" valueType="num">
                                      <p:cBhvr additive="base">
                                        <p:cTn id="15" dur="500" fill="hold"/>
                                        <p:tgtEl>
                                          <p:spTgt spid="61444">
                                            <p:txEl>
                                              <p:pRg st="0" end="0"/>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4" grpId="0" build="p"/>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Rectangle 2"/>
          <p:cNvSpPr>
            <a:spLocks noGrp="1"/>
          </p:cNvSpPr>
          <p:nvPr>
            <p:ph type="title"/>
          </p:nvPr>
        </p:nvSpPr>
        <p:spPr>
          <a:xfrm>
            <a:off x="1447800" y="482600"/>
            <a:ext cx="1524000" cy="914400"/>
          </a:xfrm>
        </p:spPr>
        <p:txBody>
          <a:bodyPr vert="horz" wrap="square" lIns="91440" tIns="45720" rIns="91440" bIns="45720" anchor="ctr"/>
          <a:lstStyle/>
          <a:p>
            <a:pPr eaLnBrk="1" hangingPunct="1"/>
            <a:r>
              <a:rPr lang="zh-CN" altLang="en-US" sz="4400">
                <a:solidFill>
                  <a:srgbClr val="FF00FF"/>
                </a:solidFill>
                <a:latin typeface="微软雅黑" panose="020b0503020204020204" pitchFamily="34" charset="-122"/>
              </a:rPr>
              <a:t>刘备</a:t>
            </a:r>
            <a:endParaRPr lang="zh-CN" altLang="en-US" sz="4400">
              <a:solidFill>
                <a:srgbClr val="FF00FF"/>
              </a:solidFill>
              <a:latin typeface="微软雅黑" panose="020b0503020204020204" pitchFamily="34" charset="-122"/>
            </a:endParaRPr>
          </a:p>
        </p:txBody>
      </p:sp>
      <p:sp>
        <p:nvSpPr>
          <p:cNvPr id="63492" name="Rectangle 4"/>
          <p:cNvSpPr>
            <a:spLocks noGrp="1" noChangeArrowheads="1"/>
          </p:cNvSpPr>
          <p:nvPr>
            <p:ph sz="half" idx="2"/>
          </p:nvPr>
        </p:nvSpPr>
        <p:spPr>
          <a:xfrm>
            <a:off x="4229100" y="297815"/>
            <a:ext cx="4681855" cy="6757670"/>
          </a:xfrm>
        </p:spPr>
        <p:txBody>
          <a:bodyPr vert="horz" wrap="square" lIns="91440" tIns="45720" rIns="91440" bIns="45720" numCol="1" anchor="t" anchorCtr="0" compatLnSpc="1">
            <a:normAutofit fontScale="87500" lnSpcReduction="20000"/>
          </a:bodyPr>
          <a:lstStyle/>
          <a:p>
            <a:pPr marL="342900" marR="0" lvl="0" indent="-342900" algn="l" defTabSz="914400" rtl="0" fontAlgn="base">
              <a:lnSpc>
                <a:spcPct val="120000"/>
              </a:lnSpc>
              <a:spcBef>
                <a:spcPct val="0"/>
              </a:spcBef>
              <a:spcAft>
                <a:spcPct val="0"/>
              </a:spcAft>
              <a:buClr>
                <a:srgbClr val="996633"/>
              </a:buClr>
              <a:buSzPct val="70000"/>
              <a:buFont typeface="Wingdings" panose="05000000000000000000" pitchFamily="2" charset="2"/>
              <a:buNone/>
              <a:defRPr/>
            </a:pPr>
            <a:r>
              <a:rPr kumimoji="0" lang="zh-CN" altLang="en-US" sz="2800"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     </a:t>
            </a:r>
            <a:r>
              <a:rPr kumimoji="0" lang="zh-CN" altLang="en-US" sz="3555" b="0" i="0" u="none" strike="noStrike" kern="0" cap="none" spc="0" normalizeH="0" baseline="0" noProof="0" smtClean="0">
                <a:ln>
                  <a:noFill/>
                </a:ln>
                <a:solidFill>
                  <a:schemeClr val="tx1"/>
                </a:solidFill>
                <a:effectLst>
                  <a:outerShdw blurRad="38100" dist="38100" dir="2700000" algn="tl">
                    <a:srgbClr val="C0C0C0"/>
                  </a:outerShdw>
                </a:effectLst>
                <a:uLnTx/>
                <a:uFillTx/>
                <a:latin typeface="黑体" panose="02010609060101010101" charset="-122"/>
                <a:ea typeface="黑体" panose="02010609060101010101" charset="-122"/>
                <a:cs typeface="+mn-cs"/>
              </a:rPr>
              <a:t>  </a:t>
            </a:r>
            <a:r>
              <a:rPr kumimoji="0" lang="zh-CN" altLang="en-US" sz="3555" b="0" i="0" u="none" strike="noStrike" kern="0" cap="none" spc="0" normalizeH="0" baseline="0" noProof="0" smtClean="0">
                <a:ln>
                  <a:noFill/>
                </a:ln>
                <a:solidFill>
                  <a:schemeClr val="accent6">
                    <a:lumMod val="75000"/>
                  </a:schemeClr>
                </a:solidFill>
                <a:effectLst>
                  <a:outerShdw blurRad="38100" dist="38100" dir="2700000" algn="tl">
                    <a:srgbClr val="C0C0C0"/>
                  </a:outerShdw>
                </a:effectLst>
                <a:uLnTx/>
                <a:uFillTx/>
                <a:latin typeface="黑体" panose="02010609060101010101" charset="-122"/>
                <a:ea typeface="黑体" panose="02010609060101010101" charset="-122"/>
                <a:cs typeface="+mn-cs"/>
              </a:rPr>
              <a:t>刘备（</a:t>
            </a:r>
            <a:r>
              <a:rPr kumimoji="0" lang="en-US" altLang="zh-CN" sz="3555" b="0" i="0" u="none" strike="noStrike" kern="0" cap="none" spc="0" normalizeH="0" baseline="0" noProof="0" smtClean="0">
                <a:ln>
                  <a:noFill/>
                </a:ln>
                <a:solidFill>
                  <a:schemeClr val="accent6">
                    <a:lumMod val="75000"/>
                  </a:schemeClr>
                </a:solidFill>
                <a:effectLst>
                  <a:outerShdw blurRad="38100" dist="38100" dir="2700000" algn="tl">
                    <a:srgbClr val="C0C0C0"/>
                  </a:outerShdw>
                </a:effectLst>
                <a:uLnTx/>
                <a:uFillTx/>
                <a:latin typeface="黑体" panose="02010609060101010101" charset="-122"/>
                <a:ea typeface="黑体" panose="02010609060101010101" charset="-122"/>
                <a:cs typeface="+mn-cs"/>
              </a:rPr>
              <a:t>161——252</a:t>
            </a:r>
            <a:r>
              <a:rPr kumimoji="0" lang="zh-CN" altLang="en-US" sz="3555" b="0" i="0" u="none" strike="noStrike" kern="0" cap="none" spc="0" normalizeH="0" baseline="0" noProof="0" smtClean="0">
                <a:ln>
                  <a:noFill/>
                </a:ln>
                <a:solidFill>
                  <a:schemeClr val="accent6">
                    <a:lumMod val="75000"/>
                  </a:schemeClr>
                </a:solidFill>
                <a:effectLst>
                  <a:outerShdw blurRad="38100" dist="38100" dir="2700000" algn="tl">
                    <a:srgbClr val="C0C0C0"/>
                  </a:outerShdw>
                </a:effectLst>
                <a:uLnTx/>
                <a:uFillTx/>
                <a:latin typeface="黑体" panose="02010609060101010101" charset="-122"/>
                <a:ea typeface="黑体" panose="02010609060101010101" charset="-122"/>
                <a:cs typeface="+mn-cs"/>
              </a:rPr>
              <a:t>）字玄德，涿（</a:t>
            </a:r>
            <a:r>
              <a:rPr kumimoji="0" lang="en-US" altLang="zh-CN" sz="3555" b="0" i="0" u="none" strike="noStrike" kern="0" cap="none" spc="0" normalizeH="0" baseline="0" noProof="0" smtClean="0">
                <a:ln>
                  <a:noFill/>
                </a:ln>
                <a:solidFill>
                  <a:schemeClr val="accent6">
                    <a:lumMod val="75000"/>
                  </a:schemeClr>
                </a:solidFill>
                <a:effectLst>
                  <a:outerShdw blurRad="38100" dist="38100" dir="2700000" algn="tl">
                    <a:srgbClr val="C0C0C0"/>
                  </a:outerShdw>
                </a:effectLst>
                <a:uLnTx/>
                <a:uFillTx/>
                <a:latin typeface="黑体" panose="02010609060101010101" charset="-122"/>
                <a:ea typeface="黑体" panose="02010609060101010101" charset="-122"/>
                <a:cs typeface="+mn-cs"/>
              </a:rPr>
              <a:t>zhuō</a:t>
            </a:r>
            <a:r>
              <a:rPr kumimoji="0" lang="zh-CN" altLang="en-US" sz="3555" b="0" i="0" u="none" strike="noStrike" kern="0" cap="none" spc="0" normalizeH="0" baseline="0" noProof="0" smtClean="0">
                <a:ln>
                  <a:noFill/>
                </a:ln>
                <a:solidFill>
                  <a:schemeClr val="accent6">
                    <a:lumMod val="75000"/>
                  </a:schemeClr>
                </a:solidFill>
                <a:effectLst>
                  <a:outerShdw blurRad="38100" dist="38100" dir="2700000" algn="tl">
                    <a:srgbClr val="C0C0C0"/>
                  </a:outerShdw>
                </a:effectLst>
                <a:uLnTx/>
                <a:uFillTx/>
                <a:latin typeface="黑体" panose="02010609060101010101" charset="-122"/>
                <a:ea typeface="黑体" panose="02010609060101010101" charset="-122"/>
                <a:cs typeface="+mn-cs"/>
              </a:rPr>
              <a:t>）郡涿县人。自称是汉朝皇族的后代，在军阀混战中，他先后依附公孙瓒、曹操、袁绍、刘表等大军阀，没有自己的地盘。曹操挥军南下时，刘备首当其冲被击败。后来在诸葛亮的辅助下，收集残军，联合孙权抗曹。当时他的兵力，据诸葛亮自称也只有万人。 </a:t>
            </a:r>
            <a:endParaRPr kumimoji="0" lang="zh-CN" altLang="en-US" sz="3555" b="0" i="0" u="none" strike="noStrike" kern="0" cap="none" spc="0" normalizeH="0" baseline="0" noProof="0" smtClean="0">
              <a:ln>
                <a:noFill/>
              </a:ln>
              <a:solidFill>
                <a:schemeClr val="accent6">
                  <a:lumMod val="75000"/>
                </a:schemeClr>
              </a:solidFill>
              <a:effectLst>
                <a:outerShdw blurRad="38100" dist="38100" dir="2700000" algn="tl">
                  <a:srgbClr val="C0C0C0"/>
                </a:outerShdw>
              </a:effectLst>
              <a:uLnTx/>
              <a:uFillTx/>
              <a:latin typeface="黑体" panose="02010609060101010101" charset="-122"/>
              <a:ea typeface="黑体" panose="02010609060101010101" charset="-122"/>
              <a:cs typeface="+mn-cs"/>
            </a:endParaRPr>
          </a:p>
        </p:txBody>
      </p:sp>
      <p:pic>
        <p:nvPicPr>
          <p:cNvPr id="12292" name="Picture 5" descr="D:\南铁\刘备.BMP"/>
          <p:cNvPicPr>
            <a:picLocks noGrp="1" noChangeAspect="1"/>
          </p:cNvPicPr>
          <p:nvPr>
            <p:ph sz="half" idx="1"/>
          </p:nvPr>
        </p:nvPicPr>
        <p:blipFill>
          <a:blip r:embed="rId2"/>
          <a:srcRect l="8948" r="17896" b="10936"/>
          <a:stretch>
            <a:fillRect/>
          </a:stretch>
        </p:blipFill>
        <p:spPr>
          <a:xfrm>
            <a:off x="304800" y="1905000"/>
            <a:ext cx="3810000" cy="3795713"/>
          </a:xfr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500" fill="hold" nodeType="clickEffect">
                                  <p:stCondLst>
                                    <p:cond delay="0"/>
                                  </p:stCondLst>
                                  <p:childTnLst>
                                    <p:set>
                                      <p:cBhvr>
                                        <p:cTn id="6" dur="500" fill="hold">
                                          <p:stCondLst>
                                            <p:cond delay="0"/>
                                          </p:stCondLst>
                                        </p:cTn>
                                        <p:tgtEl>
                                          <p:spTgt spid="12292"/>
                                        </p:tgtEl>
                                        <p:attrNameLst>
                                          <p:attrName>style.visibility</p:attrName>
                                        </p:attrNameLst>
                                      </p:cBhvr>
                                      <p:to>
                                        <p:strVal val="visible"/>
                                      </p:to>
                                    </p:set>
                                    <p:anim calcmode="lin" valueType="num">
                                      <p:cBhvr>
                                        <p:cTn id="7" dur="500" fill="hold"/>
                                        <p:tgtEl>
                                          <p:spTgt spid="12292"/>
                                        </p:tgtEl>
                                        <p:attrNameLst>
                                          <p:attrName>ppt_w</p:attrName>
                                        </p:attrNameLst>
                                      </p:cBhvr>
                                      <p:tavLst>
                                        <p:tav tm="0">
                                          <p:val>
                                            <p:strVal val="#ppt_w*0.70"/>
                                          </p:val>
                                        </p:tav>
                                        <p:tav tm="100000">
                                          <p:val>
                                            <p:strVal val="#ppt_w"/>
                                          </p:val>
                                        </p:tav>
                                      </p:tavLst>
                                    </p:anim>
                                    <p:anim calcmode="lin" valueType="num">
                                      <p:cBhvr>
                                        <p:cTn id="8" dur="500" fill="hold"/>
                                        <p:tgtEl>
                                          <p:spTgt spid="12292"/>
                                        </p:tgtEl>
                                        <p:attrNameLst>
                                          <p:attrName>ppt_h</p:attrName>
                                        </p:attrNameLst>
                                      </p:cBhvr>
                                      <p:tavLst>
                                        <p:tav tm="0">
                                          <p:val>
                                            <p:strVal val="#ppt_h"/>
                                          </p:val>
                                        </p:tav>
                                        <p:tav tm="100000">
                                          <p:val>
                                            <p:strVal val="#ppt_h"/>
                                          </p:val>
                                        </p:tav>
                                      </p:tavLst>
                                    </p:anim>
                                    <p:animEffect transition="in" filter="fade">
                                      <p:cBhvr>
                                        <p:cTn id="9" dur="500"/>
                                        <p:tgtEl>
                                          <p:spTgt spid="12292"/>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18" presetClass="entr" presetSubtype="12" dur="500" fill="hold" grpId="0" nodeType="clickEffect">
                                  <p:stCondLst>
                                    <p:cond delay="0"/>
                                  </p:stCondLst>
                                  <p:childTnLst>
                                    <p:set>
                                      <p:cBhvr>
                                        <p:cTn id="13" dur="1" fill="hold">
                                          <p:stCondLst>
                                            <p:cond delay="0"/>
                                          </p:stCondLst>
                                        </p:cTn>
                                        <p:tgtEl>
                                          <p:spTgt spid="63492">
                                            <p:txEl>
                                              <p:pRg st="0" end="0"/>
                                            </p:txEl>
                                          </p:spTgt>
                                        </p:tgtEl>
                                        <p:attrNameLst>
                                          <p:attrName>style.visibility</p:attrName>
                                        </p:attrNameLst>
                                      </p:cBhvr>
                                      <p:to>
                                        <p:strVal val="visible"/>
                                      </p:to>
                                    </p:set>
                                    <p:animEffect transition="in" filter="strips(downLeft)">
                                      <p:cBhvr>
                                        <p:cTn id="14" dur="500"/>
                                        <p:tgtEl>
                                          <p:spTgt spid="63492">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3492" grpId="0" build="p"/>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Rectangle 2"/>
          <p:cNvSpPr>
            <a:spLocks noGrp="1"/>
          </p:cNvSpPr>
          <p:nvPr>
            <p:ph type="title"/>
          </p:nvPr>
        </p:nvSpPr>
        <p:spPr>
          <a:xfrm>
            <a:off x="1589405" y="118110"/>
            <a:ext cx="5363210" cy="457200"/>
          </a:xfrm>
        </p:spPr>
        <p:txBody>
          <a:bodyPr vert="horz" wrap="square" lIns="91440" tIns="45720" rIns="91440" bIns="45720" anchor="ctr">
            <a:noAutofit/>
          </a:bodyPr>
          <a:lstStyle/>
          <a:p>
            <a:pPr eaLnBrk="1" hangingPunct="1"/>
            <a:r>
              <a:rPr lang="zh-CN" altLang="en-US" sz="2400">
                <a:solidFill>
                  <a:srgbClr val="FF0000"/>
                </a:solidFill>
                <a:latin typeface="微软雅黑" panose="020b0503020204020204" pitchFamily="34" charset="-122"/>
              </a:rPr>
              <a:t>赤壁之战示意图  </a:t>
            </a:r>
            <a:r>
              <a:rPr lang="en-US" altLang="zh-CN" sz="2000">
                <a:solidFill>
                  <a:srgbClr val="D008D2"/>
                </a:solidFill>
                <a:latin typeface="微软雅黑" panose="020b0503020204020204" pitchFamily="34" charset="-122"/>
              </a:rPr>
              <a:t>   </a:t>
            </a:r>
            <a:r>
              <a:rPr lang="zh-CN" altLang="en-US" sz="2400">
                <a:solidFill>
                  <a:srgbClr val="D008D2"/>
                </a:solidFill>
                <a:latin typeface="微软雅黑" panose="020b0503020204020204" pitchFamily="34" charset="-122"/>
              </a:rPr>
              <a:t>讲解赤壁之战背景 </a:t>
            </a:r>
            <a:endParaRPr lang="zh-CN" altLang="en-US" sz="2400">
              <a:solidFill>
                <a:srgbClr val="D008D2"/>
              </a:solidFill>
              <a:latin typeface="微软雅黑" panose="020b0503020204020204" pitchFamily="34" charset="-122"/>
            </a:endParaRPr>
          </a:p>
        </p:txBody>
      </p:sp>
      <p:sp>
        <p:nvSpPr>
          <p:cNvPr id="12294" name="Text Box 6"/>
          <p:cNvSpPr txBox="1"/>
          <p:nvPr/>
        </p:nvSpPr>
        <p:spPr>
          <a:xfrm>
            <a:off x="344805" y="5050790"/>
            <a:ext cx="8601710" cy="1807210"/>
          </a:xfrm>
          <a:prstGeom prst="rect">
            <a:avLst/>
          </a:prstGeom>
          <a:noFill/>
          <a:ln w="12700">
            <a:noFill/>
          </a:ln>
        </p:spPr>
        <p:txBody>
          <a:bodyPr wrap="square">
            <a:spAutoFit/>
          </a:bodyPr>
          <a:lstStyle>
            <a:defPPr>
              <a:defRPr lang="zh-CN"/>
            </a:defPPr>
            <a:lvl1pPr marL="342900" lvl="0" indent="-342900" algn="l" defTabSz="914400" rtl="0" eaLnBrk="0" fontAlgn="base" latinLnBrk="0" hangingPunct="0">
              <a:lnSpc>
                <a:spcPct val="100000"/>
              </a:lnSpc>
              <a:spcBef>
                <a:spcPct val="20000"/>
              </a:spcBef>
              <a:spcAft>
                <a:spcPct val="0"/>
              </a:spcAft>
              <a:buClr>
                <a:srgbClr val="996633"/>
              </a:buClr>
              <a:buSzPct val="70000"/>
              <a:buFont typeface="Wingdings" panose="05000000000000000000" pitchFamily="2" charset="2"/>
              <a:buChar char="z"/>
              <a:defRPr sz="3200" b="0" i="0" u="none" kern="1200" baseline="0">
                <a:solidFill>
                  <a:schemeClr val="tx1"/>
                </a:solidFill>
                <a:effectLst/>
                <a:latin typeface="+mn-lt"/>
                <a:ea typeface="+mn-ea"/>
                <a:cs typeface="+mn-cs"/>
              </a:defRPr>
            </a:lvl1pPr>
            <a:lvl2pPr marL="742950" lvl="1" indent="-285750" algn="l" defTabSz="914400" rtl="0" eaLnBrk="0" fontAlgn="base" latinLnBrk="0" hangingPunct="0">
              <a:lnSpc>
                <a:spcPct val="100000"/>
              </a:lnSpc>
              <a:spcBef>
                <a:spcPct val="20000"/>
              </a:spcBef>
              <a:spcAft>
                <a:spcPct val="0"/>
              </a:spcAft>
              <a:buClr>
                <a:srgbClr val="996633"/>
              </a:buClr>
              <a:buSzPct val="70000"/>
              <a:buFont typeface="Wingdings" panose="05000000000000000000" pitchFamily="2" charset="2"/>
              <a:buChar char="z"/>
              <a:defRPr sz="2800" b="0" i="0" u="none" kern="1200" baseline="0">
                <a:solidFill>
                  <a:schemeClr val="tx1"/>
                </a:solidFill>
                <a:effectLst/>
                <a:latin typeface="+mn-lt"/>
                <a:ea typeface="+mn-ea"/>
                <a:cs typeface="+mn-cs"/>
              </a:defRPr>
            </a:lvl2pPr>
            <a:lvl3pPr marL="1143000" lvl="2" indent="-228600" algn="l" defTabSz="914400" rtl="0" eaLnBrk="0" fontAlgn="base" latinLnBrk="0" hangingPunct="0">
              <a:lnSpc>
                <a:spcPct val="100000"/>
              </a:lnSpc>
              <a:spcBef>
                <a:spcPct val="20000"/>
              </a:spcBef>
              <a:spcAft>
                <a:spcPct val="0"/>
              </a:spcAft>
              <a:buClr>
                <a:srgbClr val="996633"/>
              </a:buClr>
              <a:buSzPct val="70000"/>
              <a:buFont typeface="Wingdings" panose="05000000000000000000" pitchFamily="2" charset="2"/>
              <a:buChar char="z"/>
              <a:defRPr sz="2400" b="0" i="0" u="none" kern="1200" baseline="0">
                <a:solidFill>
                  <a:schemeClr val="tx1"/>
                </a:solidFill>
                <a:effectLst/>
                <a:latin typeface="+mn-lt"/>
                <a:ea typeface="+mn-ea"/>
                <a:cs typeface="+mn-cs"/>
              </a:defRPr>
            </a:lvl3pPr>
            <a:lvl4pPr marL="1600200" lvl="3" indent="-228600" algn="l" defTabSz="914400" rtl="0" eaLnBrk="0" fontAlgn="base" latinLnBrk="0" hangingPunct="0">
              <a:lnSpc>
                <a:spcPct val="100000"/>
              </a:lnSpc>
              <a:spcBef>
                <a:spcPct val="20000"/>
              </a:spcBef>
              <a:spcAft>
                <a:spcPct val="0"/>
              </a:spcAft>
              <a:buClr>
                <a:srgbClr val="996633"/>
              </a:buClr>
              <a:buSzPct val="70000"/>
              <a:buFont typeface="Wingdings" panose="05000000000000000000" pitchFamily="2" charset="2"/>
              <a:buChar char="z"/>
              <a:defRPr sz="2000" b="0" i="0" u="none" kern="1200" baseline="0">
                <a:solidFill>
                  <a:schemeClr val="tx1"/>
                </a:solidFill>
                <a:effectLst/>
                <a:latin typeface="+mn-lt"/>
                <a:ea typeface="+mn-ea"/>
                <a:cs typeface="+mn-cs"/>
              </a:defRPr>
            </a:lvl4pPr>
            <a:lvl5pPr marL="2057400" lvl="4" indent="-228600" algn="l" defTabSz="914400" rtl="0" eaLnBrk="0" fontAlgn="base" latinLnBrk="0" hangingPunct="0">
              <a:lnSpc>
                <a:spcPct val="100000"/>
              </a:lnSpc>
              <a:spcBef>
                <a:spcPct val="20000"/>
              </a:spcBef>
              <a:spcAft>
                <a:spcPct val="0"/>
              </a:spcAft>
              <a:buClr>
                <a:srgbClr val="996633"/>
              </a:buClr>
              <a:buSzPct val="70000"/>
              <a:buFont typeface="Wingdings" panose="05000000000000000000" pitchFamily="2" charset="2"/>
              <a:buChar char="z"/>
              <a:defRPr sz="2000" b="0" i="0" u="none" kern="1200" baseline="0">
                <a:solidFill>
                  <a:schemeClr val="tx1"/>
                </a:solidFill>
                <a:effectLst/>
                <a:latin typeface="+mn-lt"/>
                <a:ea typeface="+mn-ea"/>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marL="0" lvl="0" indent="0" eaLnBrk="1" hangingPunct="1">
              <a:lnSpc>
                <a:spcPct val="90000"/>
              </a:lnSpc>
              <a:spcBef>
                <a:spcPct val="0"/>
              </a:spcBef>
              <a:buClrTx/>
              <a:buSzTx/>
              <a:buFont typeface="Arial" pitchFamily="34" charset="0"/>
              <a:buNone/>
            </a:pPr>
            <a:r>
              <a:rPr lang="en-US" altLang="zh-CN" sz="2800">
                <a:ea typeface="华文隶书" pitchFamily="2" charset="-122"/>
              </a:rPr>
              <a:t>       </a:t>
            </a:r>
            <a:r>
              <a:rPr lang="zh-CN" altLang="en-US" sz="2400">
                <a:latin typeface="黑体" panose="02010609060101010101" charset="-122"/>
                <a:ea typeface="黑体" panose="02010609060101010101" charset="-122"/>
                <a:cs typeface="黑体" panose="02010609060101010101" charset="-122"/>
              </a:rPr>
              <a:t>建安</a:t>
            </a:r>
            <a:r>
              <a:rPr lang="en-US" altLang="zh-CN" sz="2400">
                <a:latin typeface="黑体" panose="02010609060101010101" charset="-122"/>
                <a:ea typeface="黑体" panose="02010609060101010101" charset="-122"/>
                <a:cs typeface="黑体" panose="02010609060101010101" charset="-122"/>
              </a:rPr>
              <a:t>12</a:t>
            </a:r>
            <a:r>
              <a:rPr lang="zh-CN" altLang="en-US" sz="2400">
                <a:latin typeface="黑体" panose="02010609060101010101" charset="-122"/>
                <a:ea typeface="黑体" panose="02010609060101010101" charset="-122"/>
                <a:cs typeface="黑体" panose="02010609060101010101" charset="-122"/>
              </a:rPr>
              <a:t>年，曹操率军南下攻打荆州。刘琮投降，刘备败走樊口，派诸葛亮出使东吴，联吴抗曹。建安</a:t>
            </a:r>
            <a:r>
              <a:rPr lang="en-US" altLang="zh-CN" sz="2400">
                <a:latin typeface="黑体" panose="02010609060101010101" charset="-122"/>
                <a:ea typeface="黑体" panose="02010609060101010101" charset="-122"/>
                <a:cs typeface="黑体" panose="02010609060101010101" charset="-122"/>
              </a:rPr>
              <a:t>13</a:t>
            </a:r>
            <a:r>
              <a:rPr lang="zh-CN" altLang="en-US" sz="2400">
                <a:latin typeface="黑体" panose="02010609060101010101" charset="-122"/>
                <a:ea typeface="黑体" panose="02010609060101010101" charset="-122"/>
                <a:cs typeface="黑体" panose="02010609060101010101" charset="-122"/>
              </a:rPr>
              <a:t>年，曹操大军与孙刘联军会战于赤壁。周瑜利用曹军不习水战，战船首尾相接的弱点，使黄盖前去诈降，大败曹军于乌林。曹操率残部从华容逃回北方。孙刘联军取胜。</a:t>
            </a:r>
            <a:endParaRPr lang="zh-CN" altLang="en-US" sz="2400">
              <a:latin typeface="黑体" panose="02010609060101010101" charset="-122"/>
              <a:ea typeface="黑体" panose="02010609060101010101" charset="-122"/>
              <a:cs typeface="黑体" panose="02010609060101010101" charset="-122"/>
            </a:endParaRPr>
          </a:p>
        </p:txBody>
      </p:sp>
      <p:pic>
        <p:nvPicPr>
          <p:cNvPr id="5" name="图片 4"/>
          <p:cNvPicPr>
            <a:picLocks noChangeAspect="1"/>
          </p:cNvPicPr>
          <p:nvPr/>
        </p:nvPicPr>
        <p:blipFill>
          <a:blip r:embed="rId3"/>
          <a:stretch>
            <a:fillRect/>
          </a:stretch>
        </p:blipFill>
        <p:spPr>
          <a:xfrm>
            <a:off x="1589405" y="664845"/>
            <a:ext cx="6112510" cy="4385945"/>
          </a:xfrm>
          <a:prstGeom prst="rect">
            <a:avLst/>
          </a:prstGeom>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500" fill="hold" nodeType="clickEffect">
                                  <p:stCondLst>
                                    <p:cond delay="0"/>
                                  </p:stCondLst>
                                  <p:childTnLst>
                                    <p:set>
                                      <p:cBhvr>
                                        <p:cTn id="6" dur="500"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strVal val="#ppt_w*0.70"/>
                                          </p:val>
                                        </p:tav>
                                        <p:tav tm="100000">
                                          <p:val>
                                            <p:strVal val="#ppt_w"/>
                                          </p:val>
                                        </p:tav>
                                      </p:tavLst>
                                    </p:anim>
                                    <p:anim calcmode="lin" valueType="num">
                                      <p:cBhvr>
                                        <p:cTn id="8" dur="500" fill="hold"/>
                                        <p:tgtEl>
                                          <p:spTgt spid="5"/>
                                        </p:tgtEl>
                                        <p:attrNameLst>
                                          <p:attrName>ppt_h</p:attrName>
                                        </p:attrNameLst>
                                      </p:cBhvr>
                                      <p:tavLst>
                                        <p:tav tm="0">
                                          <p:val>
                                            <p:strVal val="#ppt_h"/>
                                          </p:val>
                                        </p:tav>
                                        <p:tav tm="100000">
                                          <p:val>
                                            <p:strVal val="#ppt_h"/>
                                          </p:val>
                                        </p:tav>
                                      </p:tavLst>
                                    </p:anim>
                                    <p:animEffect transition="in" filter="fade">
                                      <p:cBhvr>
                                        <p:cTn id="9" dur="500"/>
                                        <p:tgtEl>
                                          <p:spTgt spid="5"/>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27" presetClass="entr" presetSubtype="0" dur="80" fill="hold" nodeType="clickEffect">
                                  <p:stCondLst>
                                    <p:cond delay="0"/>
                                  </p:stCondLst>
                                  <p:iterate type="lt">
                                    <p:tmPct val="50000"/>
                                  </p:iterate>
                                  <p:childTnLst>
                                    <p:set>
                                      <p:cBhvr>
                                        <p:cTn id="13" dur="1" fill="hold">
                                          <p:stCondLst>
                                            <p:cond delay="0"/>
                                          </p:stCondLst>
                                        </p:cTn>
                                        <p:tgtEl>
                                          <p:spTgt spid="12294">
                                            <p:txEl>
                                              <p:pRg st="0" end="0"/>
                                            </p:txEl>
                                          </p:spTgt>
                                        </p:tgtEl>
                                        <p:attrNameLst>
                                          <p:attrName>style.visibility</p:attrName>
                                        </p:attrNameLst>
                                      </p:cBhvr>
                                      <p:to>
                                        <p:strVal val="visible"/>
                                      </p:to>
                                    </p:set>
                                    <p:anim calcmode="discrete" valueType="clr">
                                      <p:cBhvr override="childStyle">
                                        <p:cTn id="14" dur="80"/>
                                        <p:tgtEl>
                                          <p:spTgt spid="12294">
                                            <p:txEl>
                                              <p:pRg st="0" end="0"/>
                                            </p:txEl>
                                          </p:spTgt>
                                        </p:tgtEl>
                                        <p:attrNameLst>
                                          <p:attrName>style.color</p:attrName>
                                        </p:attrNameLst>
                                      </p:cBhvr>
                                      <p:tavLst>
                                        <p:tav tm="0">
                                          <p:val>
                                            <p:clrVal>
                                              <a:schemeClr val="accent2"/>
                                            </p:clrVal>
                                          </p:val>
                                        </p:tav>
                                        <p:tav tm="50000">
                                          <p:val>
                                            <p:clrVal>
                                              <a:schemeClr val="hlink"/>
                                            </p:clrVal>
                                          </p:val>
                                        </p:tav>
                                      </p:tavLst>
                                    </p:anim>
                                    <p:anim calcmode="discrete" valueType="clr">
                                      <p:cBhvr>
                                        <p:cTn id="15" dur="80"/>
                                        <p:tgtEl>
                                          <p:spTgt spid="12294">
                                            <p:txEl>
                                              <p:pRg st="0" end="0"/>
                                            </p:txEl>
                                          </p:spTgt>
                                        </p:tgtEl>
                                        <p:attrNameLst>
                                          <p:attrName>fillcolor</p:attrName>
                                        </p:attrNameLst>
                                      </p:cBhvr>
                                      <p:tavLst>
                                        <p:tav tm="0">
                                          <p:val>
                                            <p:clrVal>
                                              <a:schemeClr val="accent2"/>
                                            </p:clrVal>
                                          </p:val>
                                        </p:tav>
                                        <p:tav tm="50000">
                                          <p:val>
                                            <p:clrVal>
                                              <a:schemeClr val="hlink"/>
                                            </p:clrVal>
                                          </p:val>
                                        </p:tav>
                                      </p:tavLst>
                                    </p:anim>
                                    <p:set>
                                      <p:cBhvr>
                                        <p:cTn id="16" dur="80"/>
                                        <p:tgtEl>
                                          <p:spTgt spid="12294">
                                            <p:txEl>
                                              <p:pRg st="0" end="0"/>
                                            </p:txEl>
                                          </p:spTgt>
                                        </p:tgtEl>
                                        <p:attrNameLst>
                                          <p:attrName>fill.type</p:attrName>
                                        </p:attrNameLst>
                                      </p:cBhvr>
                                      <p:to>
                                        <p:strVal val="solid"/>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4035" name="文本占位符 44034"/>
          <p:cNvSpPr>
            <a:spLocks noGrp="1"/>
          </p:cNvSpPr>
          <p:nvPr>
            <p:ph idx="1"/>
          </p:nvPr>
        </p:nvSpPr>
        <p:spPr>
          <a:xfrm>
            <a:off x="715645" y="402908"/>
            <a:ext cx="8820150" cy="6051550"/>
          </a:xfrm>
        </p:spPr>
        <p:txBody>
          <a:bodyPr vert="horz" wrap="square" lIns="91440" tIns="45720" rIns="91440" bIns="45720" numCol="1" anchor="t" anchorCtr="0" compatLnSpc="1"/>
          <a:lstStyle/>
          <a:p>
            <a:pPr marL="0" marR="0" lvl="0" indent="0" algn="ctr" defTabSz="914400" rtl="0" eaLnBrk="0" fontAlgn="base" hangingPunct="0">
              <a:lnSpc>
                <a:spcPct val="100000"/>
              </a:lnSpc>
              <a:spcBef>
                <a:spcPct val="0"/>
              </a:spcBef>
              <a:spcAft>
                <a:spcPct val="0"/>
              </a:spcAft>
              <a:buClr>
                <a:srgbClr val="996633"/>
              </a:buClr>
              <a:buSzPct val="70000"/>
              <a:buFont typeface="Wingdings" panose="05000000000000000000" pitchFamily="2" charset="2"/>
              <a:buNone/>
              <a:defRPr/>
            </a:pPr>
            <a:endParaRPr kumimoji="0" lang="zh-CN" altLang="en-US" sz="48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endParaRPr>
          </a:p>
          <a:p>
            <a:pPr marL="0" marR="0" lvl="0" indent="0" algn="l" defTabSz="914400" rtl="0" eaLnBrk="0" fontAlgn="base" hangingPunct="0">
              <a:lnSpc>
                <a:spcPct val="150000"/>
              </a:lnSpc>
              <a:spcAft>
                <a:spcPct val="0"/>
              </a:spcAft>
              <a:buClr>
                <a:srgbClr val="996633"/>
              </a:buClr>
              <a:buSzPct val="70000"/>
              <a:buFont typeface="Wingdings" panose="05000000000000000000" pitchFamily="2" charset="2"/>
              <a:buNone/>
              <a:defRPr/>
            </a:pP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刘琮</a:t>
            </a:r>
            <a:r>
              <a:rPr kumimoji="0" lang="en-US" altLang="zh-CN"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a:t>
            </a:r>
            <a:r>
              <a:rPr kumimoji="0" lang="en-US" altLang="zh-CN" sz="3200" b="0" i="0" u="none" strike="noStrike" kern="0" cap="none" spc="0" normalizeH="0" baseline="0" noProof="1">
                <a:ln>
                  <a:noFill/>
                </a:ln>
                <a:solidFill>
                  <a:srgbClr val="FF0000"/>
                </a:solidFill>
                <a:effectLst>
                  <a:outerShdw blurRad="38100" dist="38100" dir="2700000" algn="tl">
                    <a:srgbClr val="C0C0C0"/>
                  </a:outerShdw>
                </a:effectLst>
                <a:uLnTx/>
                <a:uFillTx/>
                <a:latin typeface="+mn-lt"/>
                <a:ea typeface="+mn-ea"/>
                <a:cs typeface="+mn-cs"/>
              </a:rPr>
              <a:t>cóng</a:t>
            </a:r>
            <a:r>
              <a:rPr kumimoji="0" lang="en-US" altLang="zh-CN"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 )         </a:t>
            </a:r>
            <a:r>
              <a:rPr kumimoji="0" lang="en-US" altLang="zh-CN" sz="3200" b="0" i="0" u="none" strike="noStrike" kern="0" cap="none" spc="0" normalizeH="0" baseline="0" noProof="1" smtClean="0">
                <a:ln>
                  <a:noFill/>
                </a:ln>
                <a:solidFill>
                  <a:schemeClr val="tx1"/>
                </a:solidFill>
                <a:effectLst>
                  <a:outerShdw blurRad="38100" dist="38100" dir="2700000" algn="tl">
                    <a:srgbClr val="C0C0C0"/>
                  </a:outerShdw>
                </a:effectLst>
                <a:uLnTx/>
                <a:uFillTx/>
                <a:latin typeface="+mn-lt"/>
                <a:ea typeface="+mn-ea"/>
                <a:cs typeface="+mn-cs"/>
              </a:rPr>
              <a:t>      </a:t>
            </a:r>
            <a:r>
              <a:rPr kumimoji="0" lang="zh-CN" altLang="en-US" sz="3200" b="0" i="0" u="none" strike="noStrike" kern="0" cap="none" spc="0" normalizeH="0" baseline="0" noProof="1" smtClean="0">
                <a:ln>
                  <a:noFill/>
                </a:ln>
                <a:solidFill>
                  <a:schemeClr val="tx1"/>
                </a:solidFill>
                <a:effectLst>
                  <a:outerShdw blurRad="38100" dist="38100" dir="2700000" algn="tl">
                    <a:srgbClr val="C0C0C0"/>
                  </a:outerShdw>
                </a:effectLst>
                <a:uLnTx/>
                <a:uFillTx/>
                <a:latin typeface="+mn-lt"/>
                <a:ea typeface="+mn-ea"/>
                <a:cs typeface="+mn-cs"/>
              </a:rPr>
              <a:t>枭</a:t>
            </a:r>
            <a:r>
              <a:rPr kumimoji="0" lang="en-US" altLang="zh-CN"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a:t>
            </a:r>
            <a:r>
              <a:rPr kumimoji="0" lang="en-US" altLang="zh-CN" sz="3200" b="0" i="0" u="none" strike="noStrike" kern="0" cap="none" spc="0" normalizeH="0" baseline="0" noProof="1">
                <a:ln>
                  <a:noFill/>
                </a:ln>
                <a:solidFill>
                  <a:srgbClr val="FF0000"/>
                </a:solidFill>
                <a:effectLst>
                  <a:outerShdw blurRad="38100" dist="38100" dir="2700000" algn="tl">
                    <a:srgbClr val="C0C0C0"/>
                  </a:outerShdw>
                </a:effectLst>
                <a:uLnTx/>
                <a:uFillTx/>
                <a:latin typeface="+mn-lt"/>
                <a:ea typeface="+mn-ea"/>
                <a:cs typeface="+mn-cs"/>
              </a:rPr>
              <a:t>xiāo</a:t>
            </a:r>
            <a:r>
              <a:rPr kumimoji="0" lang="en-US" altLang="zh-CN"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a:t>
            </a: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雄   </a:t>
            </a:r>
            <a:endPar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endParaRPr>
          </a:p>
          <a:p>
            <a:pPr marL="0" marR="0" lvl="0" indent="0" algn="l" defTabSz="914400" rtl="0" eaLnBrk="0" fontAlgn="base" hangingPunct="0">
              <a:lnSpc>
                <a:spcPct val="150000"/>
              </a:lnSpc>
              <a:spcAft>
                <a:spcPct val="0"/>
              </a:spcAft>
              <a:buClr>
                <a:srgbClr val="996633"/>
              </a:buClr>
              <a:buSzPct val="70000"/>
              <a:buFont typeface="Wingdings" panose="05000000000000000000" pitchFamily="2" charset="2"/>
              <a:buNone/>
              <a:defRPr/>
            </a:pP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与操有隙 </a:t>
            </a:r>
            <a:r>
              <a:rPr kumimoji="0" lang="en-US" altLang="zh-CN"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a:t>
            </a:r>
            <a:r>
              <a:rPr kumimoji="0" lang="en-US" altLang="zh-CN" sz="3200" b="0" i="0" u="none" strike="noStrike" kern="0" cap="none" spc="0" normalizeH="0" baseline="0" noProof="1">
                <a:ln>
                  <a:noFill/>
                </a:ln>
                <a:solidFill>
                  <a:srgbClr val="FF0000"/>
                </a:solidFill>
                <a:effectLst>
                  <a:outerShdw blurRad="38100" dist="38100" dir="2700000" algn="tl">
                    <a:srgbClr val="C0C0C0"/>
                  </a:outerShdw>
                </a:effectLst>
                <a:uLnTx/>
                <a:uFillTx/>
                <a:latin typeface="+mn-lt"/>
                <a:ea typeface="+mn-ea"/>
                <a:cs typeface="+mn-cs"/>
              </a:rPr>
              <a:t>xì</a:t>
            </a:r>
            <a:r>
              <a:rPr kumimoji="0" lang="en-US" altLang="zh-CN"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        </a:t>
            </a:r>
            <a:r>
              <a:rPr kumimoji="0" lang="en-US" altLang="zh-CN" sz="3200" b="0" i="0" u="none" strike="noStrike" kern="0" cap="none" spc="0" normalizeH="0" baseline="0" noProof="1" smtClean="0">
                <a:ln>
                  <a:noFill/>
                </a:ln>
                <a:solidFill>
                  <a:schemeClr val="tx1"/>
                </a:solidFill>
                <a:effectLst>
                  <a:outerShdw blurRad="38100" dist="38100" dir="2700000" algn="tl">
                    <a:srgbClr val="C0C0C0"/>
                  </a:outerShdw>
                </a:effectLst>
                <a:uLnTx/>
                <a:uFillTx/>
                <a:latin typeface="+mn-lt"/>
                <a:ea typeface="+mn-ea"/>
                <a:cs typeface="+mn-cs"/>
              </a:rPr>
              <a:t>     </a:t>
            </a:r>
            <a:r>
              <a:rPr kumimoji="0" lang="zh-CN" altLang="en-US" sz="3200" b="0" i="0" u="none" strike="noStrike" kern="0" cap="none" spc="0" normalizeH="0" baseline="0" noProof="1" smtClean="0">
                <a:ln>
                  <a:noFill/>
                </a:ln>
                <a:solidFill>
                  <a:schemeClr val="tx1"/>
                </a:solidFill>
                <a:effectLst>
                  <a:outerShdw blurRad="38100" dist="38100" dir="2700000" algn="tl">
                    <a:srgbClr val="C0C0C0"/>
                  </a:outerShdw>
                </a:effectLst>
                <a:uLnTx/>
                <a:uFillTx/>
                <a:latin typeface="+mn-lt"/>
                <a:ea typeface="+mn-ea"/>
                <a:cs typeface="+mn-cs"/>
              </a:rPr>
              <a:t>恶</a:t>
            </a:r>
            <a:r>
              <a:rPr kumimoji="0" lang="en-US" altLang="zh-CN"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a:t>
            </a:r>
            <a:r>
              <a:rPr kumimoji="0" lang="en-US" altLang="zh-CN" sz="3200" b="0" i="0" u="none" strike="noStrike" kern="0" cap="none" spc="0" normalizeH="0" baseline="0" noProof="1">
                <a:ln>
                  <a:noFill/>
                </a:ln>
                <a:solidFill>
                  <a:srgbClr val="FF0000"/>
                </a:solidFill>
                <a:effectLst>
                  <a:outerShdw blurRad="38100" dist="38100" dir="2700000" algn="tl">
                    <a:srgbClr val="C0C0C0"/>
                  </a:outerShdw>
                </a:effectLst>
                <a:uLnTx/>
                <a:uFillTx/>
                <a:latin typeface="+mn-lt"/>
                <a:ea typeface="+mn-ea"/>
                <a:cs typeface="+mn-cs"/>
              </a:rPr>
              <a:t>wù</a:t>
            </a:r>
            <a:r>
              <a:rPr kumimoji="0" lang="en-US" altLang="zh-CN"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a:t>
            </a: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其能   </a:t>
            </a:r>
            <a:endPar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endParaRPr>
          </a:p>
          <a:p>
            <a:pPr marL="0" marR="0" lvl="0" indent="0" algn="l" defTabSz="914400" rtl="0" eaLnBrk="0" fontAlgn="base" hangingPunct="0">
              <a:lnSpc>
                <a:spcPct val="150000"/>
              </a:lnSpc>
              <a:spcAft>
                <a:spcPct val="0"/>
              </a:spcAft>
              <a:buClr>
                <a:srgbClr val="996633"/>
              </a:buClr>
              <a:buSzPct val="70000"/>
              <a:buFont typeface="Wingdings" panose="05000000000000000000" pitchFamily="2" charset="2"/>
              <a:buNone/>
              <a:defRPr/>
            </a:pP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长（</a:t>
            </a:r>
            <a:r>
              <a:rPr kumimoji="0" lang="en-US" altLang="zh-CN" sz="3200" b="0" i="0" u="none" strike="noStrike" kern="0" cap="none" spc="0" normalizeH="0" baseline="0" noProof="1">
                <a:ln>
                  <a:noFill/>
                </a:ln>
                <a:solidFill>
                  <a:srgbClr val="FF0000"/>
                </a:solidFill>
                <a:effectLst>
                  <a:outerShdw blurRad="38100" dist="38100" dir="2700000" algn="tl">
                    <a:srgbClr val="C0C0C0"/>
                  </a:outerShdw>
                </a:effectLst>
                <a:uLnTx/>
                <a:uFillTx/>
                <a:latin typeface="+mn-lt"/>
                <a:ea typeface="+mn-ea"/>
                <a:cs typeface="+mn-cs"/>
              </a:rPr>
              <a:t>zhǎng</a:t>
            </a: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）史      </a:t>
            </a:r>
            <a:r>
              <a:rPr kumimoji="0" lang="zh-CN" altLang="en-US" sz="3200" b="0" i="0" u="none" strike="noStrike" kern="0" cap="none" spc="0" normalizeH="0" baseline="0" noProof="1" smtClean="0">
                <a:ln>
                  <a:noFill/>
                </a:ln>
                <a:solidFill>
                  <a:schemeClr val="tx1"/>
                </a:solidFill>
                <a:effectLst>
                  <a:outerShdw blurRad="38100" dist="38100" dir="2700000" algn="tl">
                    <a:srgbClr val="C0C0C0"/>
                  </a:outerShdw>
                </a:effectLst>
                <a:uLnTx/>
                <a:uFillTx/>
                <a:latin typeface="+mn-lt"/>
                <a:ea typeface="+mn-ea"/>
                <a:cs typeface="+mn-cs"/>
              </a:rPr>
              <a:t>   芟夷</a:t>
            </a: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a:t>
            </a:r>
            <a:r>
              <a:rPr kumimoji="0" lang="en-US" altLang="zh-CN" sz="3200" b="0" i="0" u="none" strike="noStrike" kern="0" cap="none" spc="0" normalizeH="0" baseline="0" noProof="1">
                <a:ln>
                  <a:noFill/>
                </a:ln>
                <a:solidFill>
                  <a:srgbClr val="FF0000"/>
                </a:solidFill>
                <a:effectLst>
                  <a:outerShdw blurRad="38100" dist="38100" dir="2700000" algn="tl">
                    <a:srgbClr val="C0C0C0"/>
                  </a:outerShdw>
                </a:effectLst>
                <a:uLnTx/>
                <a:uFillTx/>
                <a:latin typeface="+mn-lt"/>
                <a:ea typeface="+mn-ea"/>
                <a:cs typeface="+mn-cs"/>
              </a:rPr>
              <a:t>shān yí</a:t>
            </a: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a:t>
            </a:r>
            <a:endPar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endParaRPr>
          </a:p>
          <a:p>
            <a:pPr marL="0" marR="0" lvl="0" indent="0" algn="l" defTabSz="914400" rtl="0" eaLnBrk="0" fontAlgn="base" hangingPunct="0">
              <a:lnSpc>
                <a:spcPct val="150000"/>
              </a:lnSpc>
              <a:spcAft>
                <a:spcPct val="0"/>
              </a:spcAft>
              <a:buClr>
                <a:srgbClr val="996633"/>
              </a:buClr>
              <a:buSzPct val="70000"/>
              <a:buFont typeface="Wingdings" panose="05000000000000000000" pitchFamily="2" charset="2"/>
              <a:buNone/>
              <a:defRPr/>
            </a:pP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强弩（</a:t>
            </a:r>
            <a:r>
              <a:rPr kumimoji="0" lang="en-US" altLang="zh-CN" sz="3200" b="0" i="0" u="none" strike="noStrike" kern="0" cap="none" spc="0" normalizeH="0" baseline="0" noProof="1">
                <a:ln>
                  <a:noFill/>
                </a:ln>
                <a:solidFill>
                  <a:srgbClr val="FF0000"/>
                </a:solidFill>
                <a:effectLst>
                  <a:outerShdw blurRad="38100" dist="38100" dir="2700000" algn="tl">
                    <a:srgbClr val="C0C0C0"/>
                  </a:outerShdw>
                </a:effectLst>
                <a:uLnTx/>
                <a:uFillTx/>
                <a:latin typeface="+mn-lt"/>
                <a:ea typeface="+mn-ea"/>
                <a:cs typeface="+mn-cs"/>
              </a:rPr>
              <a:t>qiáng nǔ</a:t>
            </a:r>
            <a:r>
              <a:rPr kumimoji="0" lang="en-US" altLang="zh-CN"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 </a:t>
            </a: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    鲁缟（</a:t>
            </a:r>
            <a:r>
              <a:rPr kumimoji="0" lang="en-US" altLang="zh-CN" sz="3200" b="0" i="0" u="none" strike="noStrike" kern="0" cap="none" spc="0" normalizeH="0" baseline="0" noProof="1">
                <a:ln>
                  <a:noFill/>
                </a:ln>
                <a:solidFill>
                  <a:srgbClr val="FF0000"/>
                </a:solidFill>
                <a:effectLst>
                  <a:outerShdw blurRad="38100" dist="38100" dir="2700000" algn="tl">
                    <a:srgbClr val="C0C0C0"/>
                  </a:outerShdw>
                </a:effectLst>
                <a:uLnTx/>
                <a:uFillTx/>
                <a:latin typeface="+mn-lt"/>
                <a:ea typeface="+mn-ea"/>
                <a:cs typeface="+mn-cs"/>
              </a:rPr>
              <a:t>gǎo</a:t>
            </a:r>
            <a:r>
              <a:rPr kumimoji="0" lang="en-US" altLang="zh-CN"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 </a:t>
            </a: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  </a:t>
            </a:r>
            <a:endPar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endParaRPr>
          </a:p>
          <a:p>
            <a:pPr marL="0" marR="0" lvl="0" indent="0" algn="l" defTabSz="914400" rtl="0" eaLnBrk="0" fontAlgn="base" hangingPunct="0">
              <a:lnSpc>
                <a:spcPct val="150000"/>
              </a:lnSpc>
              <a:spcAft>
                <a:spcPct val="0"/>
              </a:spcAft>
              <a:buClr>
                <a:srgbClr val="996633"/>
              </a:buClr>
              <a:buSzPct val="70000"/>
              <a:buFont typeface="Wingdings" panose="05000000000000000000" pitchFamily="2" charset="2"/>
              <a:buNone/>
              <a:defRPr/>
            </a:pP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必蹶</a:t>
            </a:r>
            <a:r>
              <a:rPr kumimoji="0" lang="en-US" altLang="zh-CN"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a:t>
            </a:r>
            <a:r>
              <a:rPr kumimoji="0" lang="en-US" altLang="zh-CN" sz="3200" b="0" i="0" u="none" strike="noStrike" kern="0" cap="none" spc="0" normalizeH="0" baseline="0" noProof="1">
                <a:ln>
                  <a:noFill/>
                </a:ln>
                <a:solidFill>
                  <a:srgbClr val="FF0000"/>
                </a:solidFill>
                <a:effectLst>
                  <a:outerShdw blurRad="38100" dist="38100" dir="2700000" algn="tl">
                    <a:srgbClr val="C0C0C0"/>
                  </a:outerShdw>
                </a:effectLst>
                <a:uLnTx/>
                <a:uFillTx/>
                <a:latin typeface="+mn-lt"/>
                <a:ea typeface="+mn-ea"/>
                <a:cs typeface="+mn-cs"/>
              </a:rPr>
              <a:t>jué</a:t>
            </a:r>
            <a:r>
              <a:rPr kumimoji="0" lang="en-US" altLang="zh-CN"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a:t>
            </a: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上将军         旌麾（</a:t>
            </a:r>
            <a:r>
              <a:rPr kumimoji="0" lang="en-US" altLang="zh-CN" sz="3200" b="0" i="0" u="none" strike="noStrike" kern="0" cap="none" spc="0" normalizeH="0" baseline="0" noProof="1">
                <a:ln>
                  <a:noFill/>
                </a:ln>
                <a:solidFill>
                  <a:srgbClr val="FF0000"/>
                </a:solidFill>
                <a:effectLst>
                  <a:outerShdw blurRad="38100" dist="38100" dir="2700000" algn="tl">
                    <a:srgbClr val="C0C0C0"/>
                  </a:outerShdw>
                </a:effectLst>
                <a:uLnTx/>
                <a:uFillTx/>
                <a:latin typeface="+mn-lt"/>
                <a:ea typeface="+mn-ea"/>
                <a:cs typeface="+mn-cs"/>
              </a:rPr>
              <a:t>jīng huī</a:t>
            </a: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a:t>
            </a:r>
            <a:endPar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endParaRPr>
          </a:p>
          <a:p>
            <a:pPr marL="0" marR="0" lvl="0" indent="0" algn="l" defTabSz="914400" rtl="0" eaLnBrk="0" fontAlgn="base" hangingPunct="0">
              <a:lnSpc>
                <a:spcPct val="150000"/>
              </a:lnSpc>
              <a:spcAft>
                <a:spcPct val="0"/>
              </a:spcAft>
              <a:buClr>
                <a:srgbClr val="996633"/>
              </a:buClr>
              <a:buSzPct val="70000"/>
              <a:buFont typeface="Wingdings" panose="05000000000000000000" pitchFamily="2" charset="2"/>
              <a:buNone/>
              <a:defRPr/>
            </a:pP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王室之胄（</a:t>
            </a:r>
            <a:r>
              <a:rPr kumimoji="0" lang="zh-CN" altLang="en-US" sz="3200" b="0" i="0" u="none" strike="noStrike" kern="0" cap="none" spc="0" normalizeH="0" baseline="0" noProof="1">
                <a:ln>
                  <a:noFill/>
                </a:ln>
                <a:solidFill>
                  <a:srgbClr val="FF0000"/>
                </a:solidFill>
                <a:effectLst>
                  <a:outerShdw blurRad="38100" dist="38100" dir="2700000" algn="tl">
                    <a:srgbClr val="C0C0C0"/>
                  </a:outerShdw>
                </a:effectLst>
                <a:uLnTx/>
                <a:uFillTx/>
                <a:latin typeface="+mn-lt"/>
                <a:ea typeface="+mn-ea"/>
                <a:cs typeface="+mn-cs"/>
              </a:rPr>
              <a:t>zhòu</a:t>
            </a: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     羸（</a:t>
            </a:r>
            <a:r>
              <a:rPr kumimoji="0" lang="zh-CN" altLang="en-US" sz="3200" b="0" i="0" u="none" strike="noStrike" kern="0" cap="none" spc="0" normalizeH="0" baseline="0" noProof="1">
                <a:ln>
                  <a:noFill/>
                </a:ln>
                <a:solidFill>
                  <a:srgbClr val="FF0000"/>
                </a:solidFill>
                <a:effectLst>
                  <a:outerShdw blurRad="38100" dist="38100" dir="2700000" algn="tl">
                    <a:srgbClr val="C0C0C0"/>
                  </a:outerShdw>
                </a:effectLst>
                <a:uLnTx/>
                <a:uFillTx/>
                <a:latin typeface="+mn-lt"/>
                <a:ea typeface="+mn-ea"/>
                <a:cs typeface="+mn-cs"/>
              </a:rPr>
              <a:t>léi</a:t>
            </a: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）兵</a:t>
            </a:r>
            <a:endPar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endParaRPr>
          </a:p>
        </p:txBody>
      </p:sp>
      <p:sp>
        <p:nvSpPr>
          <p:cNvPr id="2" name="文本框 1"/>
          <p:cNvSpPr txBox="1"/>
          <p:nvPr/>
        </p:nvSpPr>
        <p:spPr>
          <a:xfrm>
            <a:off x="3187700" y="295910"/>
            <a:ext cx="2014220" cy="645160"/>
          </a:xfrm>
          <a:prstGeom prst="rect">
            <a:avLst/>
          </a:prstGeom>
          <a:solidFill>
            <a:schemeClr val="accent3">
              <a:lumMod val="20000"/>
              <a:lumOff val="80000"/>
            </a:schemeClr>
          </a:solidFill>
          <a:ln w="38100">
            <a:solidFill>
              <a:srgbClr val="C00000"/>
            </a:solidFill>
          </a:ln>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90000"/>
              </a:lnSpc>
            </a:pPr>
            <a:r>
              <a:rPr lang="zh-CN" altLang="en-US" sz="3600" b="1" kern="0">
                <a:ln>
                  <a:noFill/>
                </a:ln>
                <a:solidFill>
                  <a:srgbClr val="FF0000"/>
                </a:solidFill>
                <a:effectLst>
                  <a:outerShdw blurRad="38100" dist="38100" dir="2700000">
                    <a:srgbClr val="000000"/>
                  </a:outerShdw>
                </a:effectLst>
                <a:uLnTx/>
                <a:uFillTx/>
                <a:latin typeface="微软雅黑" panose="020b0503020204020204" pitchFamily="34" charset="-122"/>
                <a:cs typeface="微软雅黑" panose="020b0503020204020204" pitchFamily="34" charset="-122"/>
                <a:sym typeface="+mn-ea"/>
              </a:rPr>
              <a:t>读准字音</a:t>
            </a:r>
            <a:r>
              <a:rPr lang="zh-CN" altLang="en-US" sz="3600" kern="0">
                <a:ln>
                  <a:noFill/>
                </a:ln>
                <a:effectLst>
                  <a:outerShdw blurRad="38100" dist="38100" dir="2700000" algn="tl">
                    <a:srgbClr val="C0C0C0"/>
                  </a:outerShdw>
                </a:effectLst>
                <a:uLnTx/>
                <a:uFillTx/>
                <a:latin typeface="微软雅黑" panose="020b0503020204020204" pitchFamily="34" charset="-122"/>
                <a:cs typeface="微软雅黑" panose="020b0503020204020204" pitchFamily="34" charset="-122"/>
                <a:sym typeface="+mn-ea"/>
              </a:rPr>
              <a:t> </a:t>
            </a:r>
            <a:r>
              <a:rPr lang="zh-CN" altLang="en-US" sz="4000" kern="0">
                <a:ln>
                  <a:noFill/>
                </a:ln>
                <a:effectLst>
                  <a:outerShdw blurRad="38100" dist="38100" dir="2700000" algn="tl">
                    <a:srgbClr val="C0C0C0"/>
                  </a:outerShdw>
                </a:effectLst>
                <a:uLnTx/>
                <a:uFillTx/>
                <a:latin typeface="微软雅黑" panose="020b0503020204020204" pitchFamily="34" charset="-122"/>
                <a:cs typeface="微软雅黑" panose="020b0503020204020204" pitchFamily="34" charset="-122"/>
                <a:sym typeface="+mn-ea"/>
              </a:rPr>
              <a:t>  </a:t>
            </a:r>
            <a:endParaRPr lang="zh-CN" altLang="en-US" sz="4000">
              <a:latin typeface="微软雅黑" panose="020b0503020204020204" pitchFamily="34" charset="-122"/>
              <a:cs typeface="微软雅黑" panose="020b0503020204020204" pitchFamily="34"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5059" name="文本占位符 45058"/>
          <p:cNvSpPr>
            <a:spLocks noGrp="1"/>
          </p:cNvSpPr>
          <p:nvPr>
            <p:ph idx="1"/>
          </p:nvPr>
        </p:nvSpPr>
        <p:spPr>
          <a:xfrm>
            <a:off x="791210" y="673100"/>
            <a:ext cx="8496300" cy="6516370"/>
          </a:xfrm>
        </p:spPr>
        <p:txBody>
          <a:bodyPr vert="horz" wrap="square" lIns="91440" tIns="45720" rIns="91440" bIns="45720" numCol="1" anchor="t" anchorCtr="0" compatLnSpc="1">
            <a:normAutofit/>
          </a:bodyPr>
          <a:lstStyle/>
          <a:p>
            <a:pPr marL="0" marR="0" lvl="0" indent="0" algn="ctr" defTabSz="914400" rtl="0" eaLnBrk="0" fontAlgn="base" latinLnBrk="0" hangingPunct="0">
              <a:lnSpc>
                <a:spcPct val="80000"/>
              </a:lnSpc>
              <a:spcBef>
                <a:spcPts val="3600"/>
              </a:spcBef>
              <a:buClr>
                <a:srgbClr val="996633"/>
              </a:buClr>
              <a:buSzPct val="70000"/>
              <a:buFont typeface="Wingdings" panose="05000000000000000000" pitchFamily="2" charset="2"/>
              <a:buNone/>
              <a:defRPr/>
            </a:pPr>
            <a:r>
              <a:rPr lang="en-US" altLang="zh-CN" sz="4800" b="1" kern="0">
                <a:ln>
                  <a:noFill/>
                </a:ln>
                <a:solidFill>
                  <a:srgbClr val="FF0000"/>
                </a:solidFill>
                <a:effectLst>
                  <a:outerShdw blurRad="38100" dist="38100" dir="2700000">
                    <a:srgbClr val="000000"/>
                  </a:outerShdw>
                </a:effectLst>
                <a:uLnTx/>
                <a:latin typeface="+mn-lt"/>
                <a:ea typeface="黑体" panose="02010609060101010101" charset="-122"/>
                <a:sym typeface="+mn-ea"/>
              </a:rPr>
              <a:t>       </a:t>
            </a:r>
            <a:endParaRPr kumimoji="0" lang="zh-CN" altLang="en-US" sz="36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endParaRPr>
          </a:p>
          <a:p>
            <a:pPr marL="0" marR="0" lvl="0" indent="0" algn="l" defTabSz="914400" rtl="0" eaLnBrk="0" fontAlgn="base" hangingPunct="0">
              <a:lnSpc>
                <a:spcPct val="150000"/>
              </a:lnSpc>
              <a:spcAft>
                <a:spcPct val="0"/>
              </a:spcAft>
              <a:buClr>
                <a:srgbClr val="996633"/>
              </a:buClr>
              <a:buSzPct val="70000"/>
              <a:buFont typeface="Wingdings" panose="05000000000000000000" pitchFamily="2" charset="2"/>
              <a:buNone/>
              <a:defRPr/>
            </a:pP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奄（</a:t>
            </a:r>
            <a:r>
              <a:rPr kumimoji="0" lang="en-US" altLang="zh-CN" sz="3200" b="0" i="0" u="none" strike="noStrike" kern="0" cap="none" spc="0" normalizeH="0" baseline="0" noProof="1">
                <a:ln>
                  <a:noFill/>
                </a:ln>
                <a:solidFill>
                  <a:srgbClr val="FF0000"/>
                </a:solidFill>
                <a:effectLst>
                  <a:outerShdw blurRad="38100" dist="38100" dir="2700000" algn="tl">
                    <a:srgbClr val="C0C0C0"/>
                  </a:outerShdw>
                </a:effectLst>
                <a:uLnTx/>
                <a:uFillTx/>
                <a:latin typeface="+mn-lt"/>
                <a:ea typeface="+mn-ea"/>
                <a:cs typeface="+mn-cs"/>
              </a:rPr>
              <a:t>yǎn</a:t>
            </a: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）有          </a:t>
            </a:r>
            <a:r>
              <a:rPr kumimoji="0" lang="zh-CN" altLang="en-US" sz="3200" b="0" i="0" u="none" strike="noStrike" kern="0" cap="none" spc="0" normalizeH="0" baseline="0" noProof="1" smtClean="0">
                <a:ln>
                  <a:noFill/>
                </a:ln>
                <a:solidFill>
                  <a:schemeClr val="tx1"/>
                </a:solidFill>
                <a:effectLst>
                  <a:outerShdw blurRad="38100" dist="38100" dir="2700000" algn="tl">
                    <a:srgbClr val="C0C0C0"/>
                  </a:outerShdw>
                </a:effectLst>
                <a:uLnTx/>
                <a:uFillTx/>
                <a:latin typeface="+mn-lt"/>
                <a:ea typeface="+mn-ea"/>
                <a:cs typeface="+mn-cs"/>
              </a:rPr>
              <a:t>    </a:t>
            </a: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更（</a:t>
            </a:r>
            <a:r>
              <a:rPr kumimoji="0" lang="en-US" altLang="zh-CN" sz="3200" b="0" i="0" u="none" strike="noStrike" kern="0" cap="none" spc="0" normalizeH="0" baseline="0" noProof="1">
                <a:ln>
                  <a:noFill/>
                </a:ln>
                <a:solidFill>
                  <a:srgbClr val="FF0000"/>
                </a:solidFill>
                <a:effectLst>
                  <a:outerShdw blurRad="38100" dist="38100" dir="2700000" algn="tl">
                    <a:srgbClr val="C0C0C0"/>
                  </a:outerShdw>
                </a:effectLst>
                <a:uLnTx/>
                <a:uFillTx/>
                <a:latin typeface="+mn-lt"/>
                <a:ea typeface="+mn-ea"/>
                <a:cs typeface="+mn-cs"/>
              </a:rPr>
              <a:t>gēng</a:t>
            </a: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）衣  </a:t>
            </a:r>
            <a:endPar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endParaRPr>
          </a:p>
          <a:p>
            <a:pPr marL="0" marR="0" lvl="0" indent="0" algn="l" defTabSz="914400" rtl="0" eaLnBrk="0" fontAlgn="base" hangingPunct="0">
              <a:lnSpc>
                <a:spcPct val="150000"/>
              </a:lnSpc>
              <a:spcAft>
                <a:spcPct val="0"/>
              </a:spcAft>
              <a:buClr>
                <a:srgbClr val="996633"/>
              </a:buClr>
              <a:buSzPct val="70000"/>
              <a:buFont typeface="Wingdings" panose="05000000000000000000" pitchFamily="2" charset="2"/>
              <a:buNone/>
              <a:defRPr/>
            </a:pP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番（</a:t>
            </a:r>
            <a:r>
              <a:rPr kumimoji="0" lang="en-US" altLang="zh-CN" sz="3200" b="0" i="0" u="none" strike="noStrike" kern="0" cap="none" spc="0" normalizeH="0" baseline="0" noProof="1">
                <a:ln>
                  <a:noFill/>
                </a:ln>
                <a:solidFill>
                  <a:srgbClr val="FF0000"/>
                </a:solidFill>
                <a:effectLst>
                  <a:outerShdw blurRad="38100" dist="38100" dir="2700000" algn="tl">
                    <a:srgbClr val="C0C0C0"/>
                  </a:outerShdw>
                </a:effectLst>
                <a:uLnTx/>
                <a:uFillTx/>
                <a:latin typeface="+mn-lt"/>
                <a:ea typeface="+mn-ea"/>
                <a:cs typeface="+mn-cs"/>
              </a:rPr>
              <a:t>pó</a:t>
            </a:r>
            <a:r>
              <a:rPr kumimoji="0" lang="en-US" altLang="zh-CN"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 </a:t>
            </a: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）阳           </a:t>
            </a:r>
            <a:r>
              <a:rPr kumimoji="0" lang="zh-CN" altLang="en-US" sz="3200" b="0" i="0" u="none" strike="noStrike" kern="0" cap="none" spc="0" normalizeH="0" baseline="0" noProof="1" smtClean="0">
                <a:ln>
                  <a:noFill/>
                </a:ln>
                <a:solidFill>
                  <a:schemeClr val="tx1"/>
                </a:solidFill>
                <a:effectLst>
                  <a:outerShdw blurRad="38100" dist="38100" dir="2700000" algn="tl">
                    <a:srgbClr val="C0C0C0"/>
                  </a:outerShdw>
                </a:effectLst>
                <a:uLnTx/>
                <a:uFillTx/>
                <a:latin typeface="+mn-lt"/>
                <a:ea typeface="+mn-ea"/>
                <a:cs typeface="+mn-cs"/>
              </a:rPr>
              <a:t>   刀</a:t>
            </a: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斫</a:t>
            </a:r>
            <a:r>
              <a:rPr kumimoji="0" lang="en-US" altLang="zh-CN"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a:t>
            </a:r>
            <a:r>
              <a:rPr kumimoji="0" lang="en-US" altLang="zh-CN" sz="3200" b="0" i="0" u="none" strike="noStrike" kern="0" cap="none" spc="0" normalizeH="0" baseline="0" noProof="1">
                <a:ln>
                  <a:noFill/>
                </a:ln>
                <a:solidFill>
                  <a:srgbClr val="FF0000"/>
                </a:solidFill>
                <a:effectLst>
                  <a:outerShdw blurRad="38100" dist="38100" dir="2700000" algn="tl">
                    <a:srgbClr val="C0C0C0"/>
                  </a:outerShdw>
                </a:effectLst>
                <a:uLnTx/>
                <a:uFillTx/>
                <a:latin typeface="+mn-lt"/>
                <a:ea typeface="+mn-ea"/>
                <a:cs typeface="+mn-cs"/>
              </a:rPr>
              <a:t>zhuó</a:t>
            </a:r>
            <a:r>
              <a:rPr kumimoji="0" lang="en-US" altLang="zh-CN"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   </a:t>
            </a:r>
            <a:endParaRPr kumimoji="0" lang="en-US" altLang="zh-CN"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endParaRPr>
          </a:p>
          <a:p>
            <a:pPr marL="0" marR="0" lvl="0" indent="0" algn="l" defTabSz="914400" rtl="0" eaLnBrk="0" fontAlgn="base" hangingPunct="0">
              <a:lnSpc>
                <a:spcPct val="150000"/>
              </a:lnSpc>
              <a:spcAft>
                <a:spcPct val="0"/>
              </a:spcAft>
              <a:buClr>
                <a:srgbClr val="996633"/>
              </a:buClr>
              <a:buSzPct val="70000"/>
              <a:buFont typeface="Wingdings" panose="05000000000000000000" pitchFamily="2" charset="2"/>
              <a:buNone/>
              <a:defRPr/>
            </a:pP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以实校（</a:t>
            </a:r>
            <a:r>
              <a:rPr kumimoji="0" lang="en-US" altLang="zh-CN" sz="3200" b="0" i="0" u="none" strike="noStrike" kern="0" cap="none" spc="0" normalizeH="0" baseline="0" noProof="1">
                <a:ln>
                  <a:noFill/>
                </a:ln>
                <a:solidFill>
                  <a:srgbClr val="FF0000"/>
                </a:solidFill>
                <a:effectLst>
                  <a:outerShdw blurRad="38100" dist="38100" dir="2700000" algn="tl">
                    <a:srgbClr val="C0C0C0"/>
                  </a:outerShdw>
                </a:effectLst>
                <a:uLnTx/>
                <a:uFillTx/>
                <a:latin typeface="+mn-lt"/>
                <a:ea typeface="+mn-ea"/>
                <a:cs typeface="+mn-cs"/>
              </a:rPr>
              <a:t>jiào</a:t>
            </a: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）之       </a:t>
            </a:r>
            <a:r>
              <a:rPr kumimoji="0" lang="zh-CN" altLang="en-US" sz="3200" b="0" i="0" u="none" strike="noStrike" kern="0" cap="none" spc="0" normalizeH="0" baseline="0" noProof="1" smtClean="0">
                <a:ln>
                  <a:noFill/>
                </a:ln>
                <a:solidFill>
                  <a:schemeClr val="tx1"/>
                </a:solidFill>
                <a:effectLst>
                  <a:outerShdw blurRad="38100" dist="38100" dir="2700000" algn="tl">
                    <a:srgbClr val="C0C0C0"/>
                  </a:outerShdw>
                </a:effectLst>
                <a:uLnTx/>
                <a:uFillTx/>
                <a:latin typeface="+mn-lt"/>
                <a:ea typeface="+mn-ea"/>
                <a:cs typeface="+mn-cs"/>
              </a:rPr>
              <a:t>难</a:t>
            </a: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卒（</a:t>
            </a:r>
            <a:r>
              <a:rPr kumimoji="0" lang="en-US" altLang="zh-CN" sz="3200" b="0" i="0" u="none" strike="noStrike" kern="0" cap="none" spc="0" normalizeH="0" baseline="0" noProof="1">
                <a:ln>
                  <a:noFill/>
                </a:ln>
                <a:solidFill>
                  <a:srgbClr val="FF0000"/>
                </a:solidFill>
                <a:effectLst>
                  <a:outerShdw blurRad="38100" dist="38100" dir="2700000" algn="tl">
                    <a:srgbClr val="C0C0C0"/>
                  </a:outerShdw>
                </a:effectLst>
                <a:uLnTx/>
                <a:uFillTx/>
                <a:latin typeface="+mn-lt"/>
                <a:ea typeface="+mn-ea"/>
                <a:cs typeface="+mn-cs"/>
              </a:rPr>
              <a:t>cù</a:t>
            </a: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）合 </a:t>
            </a:r>
            <a:endPar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endParaRPr>
          </a:p>
          <a:p>
            <a:pPr marL="0" marR="0" lvl="0" indent="0" algn="l" defTabSz="914400" rtl="0" eaLnBrk="0" fontAlgn="base" hangingPunct="0">
              <a:lnSpc>
                <a:spcPct val="150000"/>
              </a:lnSpc>
              <a:spcAft>
                <a:spcPct val="0"/>
              </a:spcAft>
              <a:buClr>
                <a:srgbClr val="996633"/>
              </a:buClr>
              <a:buSzPct val="70000"/>
              <a:buFont typeface="Wingdings" panose="05000000000000000000" pitchFamily="2" charset="2"/>
              <a:buNone/>
              <a:defRPr/>
            </a:pP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邂逅（</a:t>
            </a:r>
            <a:r>
              <a:rPr kumimoji="0" lang="en-US" altLang="zh-CN" sz="3200" b="0" i="0" u="none" strike="noStrike" kern="0" cap="none" spc="0" normalizeH="0" baseline="0" noProof="1">
                <a:ln>
                  <a:noFill/>
                </a:ln>
                <a:solidFill>
                  <a:srgbClr val="FF0000"/>
                </a:solidFill>
                <a:effectLst>
                  <a:outerShdw blurRad="38100" dist="38100" dir="2700000" algn="tl">
                    <a:srgbClr val="C0C0C0"/>
                  </a:outerShdw>
                </a:effectLst>
                <a:uLnTx/>
                <a:uFillTx/>
                <a:latin typeface="+mn-lt"/>
                <a:ea typeface="+mn-ea"/>
                <a:cs typeface="+mn-cs"/>
              </a:rPr>
              <a:t>xiè hòu</a:t>
            </a: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       </a:t>
            </a:r>
            <a:r>
              <a:rPr kumimoji="0" lang="zh-CN" altLang="en-US" sz="3200" b="0" i="0" u="none" strike="noStrike" kern="0" cap="none" spc="0" normalizeH="0" baseline="0" noProof="1" smtClean="0">
                <a:ln>
                  <a:noFill/>
                </a:ln>
                <a:solidFill>
                  <a:schemeClr val="tx1"/>
                </a:solidFill>
                <a:effectLst>
                  <a:outerShdw blurRad="38100" dist="38100" dir="2700000" algn="tl">
                    <a:srgbClr val="C0C0C0"/>
                  </a:outerShdw>
                </a:effectLst>
                <a:uLnTx/>
                <a:uFillTx/>
                <a:latin typeface="+mn-lt"/>
                <a:ea typeface="+mn-ea"/>
                <a:cs typeface="+mn-cs"/>
              </a:rPr>
              <a:t>燥</a:t>
            </a: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荻（</a:t>
            </a:r>
            <a:r>
              <a:rPr kumimoji="0" lang="en-US" altLang="zh-CN" sz="3200" b="0" i="0" u="none" strike="noStrike" kern="0" cap="none" spc="0" normalizeH="0" baseline="0" noProof="1">
                <a:ln>
                  <a:noFill/>
                </a:ln>
                <a:solidFill>
                  <a:srgbClr val="FF0000"/>
                </a:solidFill>
                <a:effectLst>
                  <a:outerShdw blurRad="38100" dist="38100" dir="2700000" algn="tl">
                    <a:srgbClr val="C0C0C0"/>
                  </a:outerShdw>
                </a:effectLst>
                <a:uLnTx/>
                <a:uFillTx/>
                <a:latin typeface="+mn-lt"/>
                <a:ea typeface="+mn-ea"/>
                <a:cs typeface="+mn-cs"/>
              </a:rPr>
              <a:t>dí</a:t>
            </a:r>
            <a:r>
              <a:rPr kumimoji="0" lang="en-US" altLang="zh-CN"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 </a:t>
            </a: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   </a:t>
            </a:r>
            <a:endPar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endParaRPr>
          </a:p>
          <a:p>
            <a:pPr marL="0" marR="0" lvl="0" indent="0" algn="l" defTabSz="914400" rtl="0" eaLnBrk="0" fontAlgn="base" hangingPunct="0">
              <a:lnSpc>
                <a:spcPct val="150000"/>
              </a:lnSpc>
              <a:spcAft>
                <a:spcPct val="0"/>
              </a:spcAft>
              <a:buClr>
                <a:srgbClr val="996633"/>
              </a:buClr>
              <a:buSzPct val="70000"/>
              <a:buFont typeface="Wingdings" panose="05000000000000000000" pitchFamily="2" charset="2"/>
              <a:buNone/>
              <a:defRPr/>
            </a:pP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走舸</a:t>
            </a:r>
            <a:r>
              <a:rPr kumimoji="0" lang="en-US" altLang="zh-CN"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a:t>
            </a:r>
            <a:r>
              <a:rPr kumimoji="0" lang="en-US" altLang="zh-CN" sz="3200" b="0" i="0" u="none" strike="noStrike" kern="0" cap="none" spc="0" normalizeH="0" baseline="0" noProof="1">
                <a:ln>
                  <a:noFill/>
                </a:ln>
                <a:solidFill>
                  <a:srgbClr val="FF0000"/>
                </a:solidFill>
                <a:effectLst>
                  <a:outerShdw blurRad="38100" dist="38100" dir="2700000" algn="tl">
                    <a:srgbClr val="C0C0C0"/>
                  </a:outerShdw>
                </a:effectLst>
                <a:uLnTx/>
                <a:uFillTx/>
                <a:latin typeface="+mn-lt"/>
                <a:ea typeface="+mn-ea"/>
                <a:cs typeface="+mn-cs"/>
              </a:rPr>
              <a:t>gě</a:t>
            </a:r>
            <a:r>
              <a:rPr kumimoji="0" lang="en-US" altLang="zh-CN"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       </a:t>
            </a:r>
            <a:r>
              <a:rPr kumimoji="0" lang="zh-CN" altLang="en-US" sz="3200" b="0" i="0" u="none" strike="noStrike" kern="0" cap="none" spc="0" normalizeH="0" baseline="0" noProof="1" smtClean="0">
                <a:ln>
                  <a:noFill/>
                </a:ln>
                <a:solidFill>
                  <a:schemeClr val="tx1"/>
                </a:solidFill>
                <a:effectLst>
                  <a:outerShdw blurRad="38100" dist="38100" dir="2700000" algn="tl">
                    <a:srgbClr val="C0C0C0"/>
                  </a:outerShdw>
                </a:effectLst>
                <a:uLnTx/>
                <a:uFillTx/>
                <a:latin typeface="+mn-lt"/>
                <a:ea typeface="+mn-ea"/>
                <a:cs typeface="+mn-cs"/>
              </a:rPr>
              <a:t>最</a:t>
            </a: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著</a:t>
            </a:r>
            <a:r>
              <a:rPr kumimoji="0" lang="en-US" altLang="zh-CN"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a:t>
            </a:r>
            <a:r>
              <a:rPr kumimoji="0" lang="en-US" altLang="zh-CN" sz="3200" b="0" i="0" u="none" strike="noStrike" kern="0" cap="none" spc="0" normalizeH="0" baseline="0" noProof="1">
                <a:ln>
                  <a:noFill/>
                </a:ln>
                <a:solidFill>
                  <a:srgbClr val="FF0000"/>
                </a:solidFill>
                <a:effectLst>
                  <a:outerShdw blurRad="38100" dist="38100" dir="2700000" algn="tl">
                    <a:srgbClr val="C0C0C0"/>
                  </a:outerShdw>
                </a:effectLst>
                <a:uLnTx/>
                <a:uFillTx/>
                <a:latin typeface="+mn-lt"/>
                <a:ea typeface="+mn-ea"/>
                <a:cs typeface="+mn-cs"/>
              </a:rPr>
              <a:t>zhuó</a:t>
            </a:r>
            <a:r>
              <a:rPr kumimoji="0" lang="en-US" altLang="zh-CN"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 )</a:t>
            </a: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前     </a:t>
            </a:r>
            <a:r>
              <a:rPr sz="3200" kern="0" smtClean="0">
                <a:ln>
                  <a:noFill/>
                </a:ln>
                <a:solidFill>
                  <a:schemeClr val="tx1"/>
                </a:solidFill>
                <a:effectLst>
                  <a:outerShdw blurRad="38100" dist="38100" dir="2700000" algn="tl">
                    <a:srgbClr val="C0C0C0"/>
                  </a:outerShdw>
                </a:effectLst>
                <a:uLnTx/>
                <a:latin typeface="+mn-lt"/>
                <a:ea typeface="+mn-ea"/>
                <a:sym typeface="+mn-ea"/>
              </a:rPr>
              <a:t>蹈</a:t>
            </a:r>
            <a:r>
              <a:rPr sz="3200" kern="0">
                <a:ln>
                  <a:noFill/>
                </a:ln>
                <a:solidFill>
                  <a:schemeClr val="tx1"/>
                </a:solidFill>
                <a:effectLst>
                  <a:outerShdw blurRad="38100" dist="38100" dir="2700000" algn="tl">
                    <a:srgbClr val="C0C0C0"/>
                  </a:outerShdw>
                </a:effectLst>
                <a:uLnTx/>
                <a:latin typeface="+mn-lt"/>
                <a:ea typeface="+mn-ea"/>
                <a:sym typeface="+mn-ea"/>
              </a:rPr>
              <a:t>藉（</a:t>
            </a:r>
            <a:r>
              <a:rPr lang="en-US" altLang="zh-CN" sz="3200" kern="0">
                <a:ln>
                  <a:noFill/>
                </a:ln>
                <a:solidFill>
                  <a:srgbClr val="FF0000"/>
                </a:solidFill>
                <a:effectLst>
                  <a:outerShdw blurRad="38100" dist="38100" dir="2700000" algn="tl">
                    <a:srgbClr val="C0C0C0"/>
                  </a:outerShdw>
                </a:effectLst>
                <a:uLnTx/>
                <a:latin typeface="+mn-lt"/>
                <a:ea typeface="+mn-ea"/>
                <a:sym typeface="+mn-ea"/>
              </a:rPr>
              <a:t>jí</a:t>
            </a:r>
            <a:r>
              <a:rPr sz="3200" kern="0">
                <a:ln>
                  <a:noFill/>
                </a:ln>
                <a:solidFill>
                  <a:schemeClr val="tx1"/>
                </a:solidFill>
                <a:effectLst>
                  <a:outerShdw blurRad="38100" dist="38100" dir="2700000" algn="tl">
                    <a:srgbClr val="C0C0C0"/>
                  </a:outerShdw>
                </a:effectLst>
                <a:uLnTx/>
                <a:latin typeface="+mn-lt"/>
                <a:ea typeface="+mn-ea"/>
                <a:sym typeface="+mn-ea"/>
              </a:rPr>
              <a:t>）</a:t>
            </a:r>
            <a:endPar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endParaRPr>
          </a:p>
          <a:p>
            <a:pPr marL="0" marR="0" lvl="0" indent="0" algn="l" defTabSz="914400" rtl="0" eaLnBrk="0" fontAlgn="base" hangingPunct="0">
              <a:lnSpc>
                <a:spcPct val="150000"/>
              </a:lnSpc>
              <a:spcAft>
                <a:spcPct val="0"/>
              </a:spcAft>
              <a:buClr>
                <a:srgbClr val="996633"/>
              </a:buClr>
              <a:buSzPct val="70000"/>
              <a:buFont typeface="Wingdings" panose="05000000000000000000" pitchFamily="2" charset="2"/>
              <a:buNone/>
              <a:defRPr/>
            </a:pP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烟炎（</a:t>
            </a:r>
            <a:r>
              <a:rPr kumimoji="0" lang="en-US" altLang="zh-CN" sz="3200" b="0" i="0" u="none" strike="noStrike" kern="0" cap="none" spc="0" normalizeH="0" baseline="0" noProof="1">
                <a:ln>
                  <a:noFill/>
                </a:ln>
                <a:solidFill>
                  <a:srgbClr val="FF0000"/>
                </a:solidFill>
                <a:effectLst>
                  <a:outerShdw blurRad="38100" dist="38100" dir="2700000" algn="tl">
                    <a:srgbClr val="C0C0C0"/>
                  </a:outerShdw>
                </a:effectLst>
                <a:uLnTx/>
                <a:uFillTx/>
                <a:latin typeface="+mn-lt"/>
                <a:ea typeface="+mn-ea"/>
                <a:cs typeface="+mn-cs"/>
              </a:rPr>
              <a:t>yàn</a:t>
            </a: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）张（</a:t>
            </a:r>
            <a:r>
              <a:rPr kumimoji="0" lang="zh-CN" altLang="en-US" sz="3200" b="0" i="0" u="none" strike="noStrike" kern="0" cap="none" spc="0" normalizeH="0" baseline="0" noProof="1">
                <a:ln>
                  <a:noFill/>
                </a:ln>
                <a:solidFill>
                  <a:srgbClr val="FF0000"/>
                </a:solidFill>
                <a:effectLst>
                  <a:outerShdw blurRad="38100" dist="38100" dir="2700000" algn="tl">
                    <a:srgbClr val="C0C0C0"/>
                  </a:outerShdw>
                </a:effectLst>
                <a:uLnTx/>
                <a:uFillTx/>
                <a:latin typeface="+mn-lt"/>
                <a:ea typeface="+mn-ea"/>
                <a:cs typeface="+mn-cs"/>
              </a:rPr>
              <a:t>zhàng</a:t>
            </a:r>
            <a:r>
              <a:rPr kumimoji="0" lang="zh-CN" altLang="en-US" sz="3200" b="0" i="0" u="none" strike="noStrike" kern="0" cap="none" spc="0" normalizeH="0" baseline="0" noProof="1">
                <a:ln>
                  <a:noFill/>
                </a:ln>
                <a:solidFill>
                  <a:schemeClr val="tx1"/>
                </a:solidFill>
                <a:effectLst>
                  <a:outerShdw blurRad="38100" dist="38100" dir="2700000" algn="tl">
                    <a:srgbClr val="C0C0C0"/>
                  </a:outerShdw>
                </a:effectLst>
                <a:uLnTx/>
                <a:uFillTx/>
                <a:latin typeface="+mn-lt"/>
                <a:ea typeface="+mn-ea"/>
                <a:cs typeface="+mn-cs"/>
              </a:rPr>
              <a:t>）天       </a:t>
            </a:r>
            <a:endParaRPr kumimoji="0" lang="zh-CN" altLang="en-US" sz="3200" b="1" i="0" u="none" strike="noStrike" kern="0" cap="none" spc="0" normalizeH="0" baseline="0" noProof="1">
              <a:ln>
                <a:noFill/>
              </a:ln>
              <a:solidFill>
                <a:srgbClr val="FF0000"/>
              </a:solidFill>
              <a:effectLst>
                <a:outerShdw blurRad="38100" dist="38100" dir="2700000">
                  <a:srgbClr val="000000"/>
                </a:outerShdw>
              </a:effectLst>
              <a:uLnTx/>
              <a:uFillTx/>
              <a:latin typeface="+mn-lt"/>
              <a:ea typeface="黑体" panose="02010609060101010101" charset="-122"/>
              <a:cs typeface="+mn-cs"/>
            </a:endParaRPr>
          </a:p>
        </p:txBody>
      </p:sp>
      <p:sp>
        <p:nvSpPr>
          <p:cNvPr id="3" name="文本框 2"/>
          <p:cNvSpPr txBox="1"/>
          <p:nvPr/>
        </p:nvSpPr>
        <p:spPr>
          <a:xfrm>
            <a:off x="3187700" y="295910"/>
            <a:ext cx="2014220" cy="645160"/>
          </a:xfrm>
          <a:prstGeom prst="rect">
            <a:avLst/>
          </a:prstGeom>
          <a:solidFill>
            <a:schemeClr val="accent3">
              <a:lumMod val="20000"/>
              <a:lumOff val="80000"/>
            </a:schemeClr>
          </a:solidFill>
          <a:ln w="38100">
            <a:solidFill>
              <a:srgbClr val="C00000"/>
            </a:solidFill>
          </a:ln>
        </p:spPr>
        <p:txBody>
          <a:bodyPr wrap="square" rtlCol="0" anchor="t">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90000"/>
              </a:lnSpc>
            </a:pPr>
            <a:r>
              <a:rPr lang="zh-CN" altLang="en-US" sz="3600" b="1" kern="0">
                <a:ln>
                  <a:noFill/>
                </a:ln>
                <a:solidFill>
                  <a:srgbClr val="FF0000"/>
                </a:solidFill>
                <a:effectLst>
                  <a:outerShdw blurRad="38100" dist="38100" dir="2700000">
                    <a:srgbClr val="000000"/>
                  </a:outerShdw>
                </a:effectLst>
                <a:uLnTx/>
                <a:uFillTx/>
                <a:latin typeface="微软雅黑" panose="020b0503020204020204" pitchFamily="34" charset="-122"/>
                <a:cs typeface="微软雅黑" panose="020b0503020204020204" pitchFamily="34" charset="-122"/>
                <a:sym typeface="+mn-ea"/>
              </a:rPr>
              <a:t>读准字音</a:t>
            </a:r>
            <a:r>
              <a:rPr lang="zh-CN" altLang="en-US" sz="3600" kern="0">
                <a:ln>
                  <a:noFill/>
                </a:ln>
                <a:effectLst>
                  <a:outerShdw blurRad="38100" dist="38100" dir="2700000" algn="tl">
                    <a:srgbClr val="C0C0C0"/>
                  </a:outerShdw>
                </a:effectLst>
                <a:uLnTx/>
                <a:uFillTx/>
                <a:latin typeface="微软雅黑" panose="020b0503020204020204" pitchFamily="34" charset="-122"/>
                <a:cs typeface="微软雅黑" panose="020b0503020204020204" pitchFamily="34" charset="-122"/>
                <a:sym typeface="+mn-ea"/>
              </a:rPr>
              <a:t> </a:t>
            </a:r>
            <a:r>
              <a:rPr lang="zh-CN" altLang="en-US" sz="4000" kern="0">
                <a:ln>
                  <a:noFill/>
                </a:ln>
                <a:effectLst>
                  <a:outerShdw blurRad="38100" dist="38100" dir="2700000" algn="tl">
                    <a:srgbClr val="C0C0C0"/>
                  </a:outerShdw>
                </a:effectLst>
                <a:uLnTx/>
                <a:uFillTx/>
                <a:latin typeface="微软雅黑" panose="020b0503020204020204" pitchFamily="34" charset="-122"/>
                <a:cs typeface="微软雅黑" panose="020b0503020204020204" pitchFamily="34" charset="-122"/>
                <a:sym typeface="+mn-ea"/>
              </a:rPr>
              <a:t>  </a:t>
            </a:r>
            <a:endParaRPr lang="zh-CN" altLang="en-US" sz="4000">
              <a:latin typeface="微软雅黑" panose="020b0503020204020204" pitchFamily="34" charset="-122"/>
              <a:cs typeface="微软雅黑" panose="020b0503020204020204" pitchFamily="34" charset="-122"/>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4" name="Text Box 4"/>
          <p:cNvSpPr txBox="1"/>
          <p:nvPr/>
        </p:nvSpPr>
        <p:spPr>
          <a:xfrm>
            <a:off x="218440" y="759460"/>
            <a:ext cx="3537585" cy="5775960"/>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20000"/>
              </a:lnSpc>
              <a:spcBef>
                <a:spcPct val="50000"/>
              </a:spcBef>
            </a:pPr>
            <a:r>
              <a:rPr lang="en-US" altLang="zh-CN" sz="2800">
                <a:solidFill>
                  <a:schemeClr val="tx1"/>
                </a:solidFill>
                <a:latin typeface="黑体" panose="02010609060101010101" charset="-122"/>
                <a:ea typeface="黑体" panose="02010609060101010101" charset="-122"/>
                <a:cs typeface="黑体" panose="02010609060101010101" charset="-122"/>
              </a:rPr>
              <a:t>    </a:t>
            </a:r>
            <a:r>
              <a:rPr lang="zh-CN" altLang="en-US" sz="2800">
                <a:solidFill>
                  <a:schemeClr val="tx1"/>
                </a:solidFill>
                <a:latin typeface="黑体" panose="02010609060101010101" charset="-122"/>
                <a:ea typeface="黑体" panose="02010609060101010101" charset="-122"/>
                <a:cs typeface="黑体" panose="02010609060101010101" charset="-122"/>
              </a:rPr>
              <a:t>初，鲁肃闻刘表卒，言于孙权曰：“荆州与国邻接，江山险固，沃野万里，士民殷富，若据而有之，</a:t>
            </a:r>
            <a:r>
              <a:rPr lang="zh-CN" altLang="en-US" sz="2800" u="sng">
                <a:solidFill>
                  <a:schemeClr val="tx1"/>
                </a:solidFill>
                <a:latin typeface="黑体" panose="02010609060101010101" charset="-122"/>
                <a:ea typeface="黑体" panose="02010609060101010101" charset="-122"/>
                <a:cs typeface="黑体" panose="02010609060101010101" charset="-122"/>
              </a:rPr>
              <a:t>此帝王之资也。</a:t>
            </a:r>
            <a:r>
              <a:rPr lang="zh-CN" altLang="en-US" sz="2800">
                <a:solidFill>
                  <a:schemeClr val="tx1"/>
                </a:solidFill>
                <a:latin typeface="黑体" panose="02010609060101010101" charset="-122"/>
                <a:ea typeface="黑体" panose="02010609060101010101" charset="-122"/>
                <a:cs typeface="黑体" panose="02010609060101010101" charset="-122"/>
              </a:rPr>
              <a:t>今刘表新亡，二子不协，</a:t>
            </a:r>
            <a:r>
              <a:rPr lang="zh-CN" altLang="en-US" sz="2800" u="sng">
                <a:solidFill>
                  <a:schemeClr val="tx1"/>
                </a:solidFill>
                <a:latin typeface="黑体" panose="02010609060101010101" charset="-122"/>
                <a:ea typeface="黑体" panose="02010609060101010101" charset="-122"/>
                <a:cs typeface="黑体" panose="02010609060101010101" charset="-122"/>
              </a:rPr>
              <a:t>军中诸将，各有彼此。</a:t>
            </a:r>
            <a:r>
              <a:rPr lang="zh-CN" altLang="en-US" sz="2800">
                <a:solidFill>
                  <a:schemeClr val="tx1"/>
                </a:solidFill>
                <a:latin typeface="黑体" panose="02010609060101010101" charset="-122"/>
                <a:ea typeface="黑体" panose="02010609060101010101" charset="-122"/>
                <a:cs typeface="黑体" panose="02010609060101010101" charset="-122"/>
              </a:rPr>
              <a:t>刘备天下枭雄，与操有隙，寄寓于表，表恶其能而不能用也。</a:t>
            </a:r>
            <a:endParaRPr lang="zh-CN" altLang="en-US" sz="2800">
              <a:solidFill>
                <a:schemeClr val="tx1"/>
              </a:solidFill>
              <a:latin typeface="黑体" panose="02010609060101010101" charset="-122"/>
              <a:ea typeface="黑体" panose="02010609060101010101" charset="-122"/>
              <a:cs typeface="黑体" panose="02010609060101010101" charset="-122"/>
            </a:endParaRPr>
          </a:p>
        </p:txBody>
      </p:sp>
      <p:sp>
        <p:nvSpPr>
          <p:cNvPr id="2" name="文本框 1"/>
          <p:cNvSpPr txBox="1"/>
          <p:nvPr/>
        </p:nvSpPr>
        <p:spPr>
          <a:xfrm>
            <a:off x="1184275" y="154940"/>
            <a:ext cx="1605280" cy="521970"/>
          </a:xfrm>
          <a:prstGeom prst="rect">
            <a:avLst/>
          </a:prstGeom>
          <a:noFill/>
          <a:ln w="38100">
            <a:solidFill>
              <a:srgbClr val="C00000"/>
            </a:solidFill>
          </a:ln>
        </p:spPr>
        <p:txBody>
          <a:bodyPr wrap="non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r>
              <a:rPr lang="zh-CN" altLang="en-US" sz="2800" b="1">
                <a:solidFill>
                  <a:srgbClr val="FF00FF"/>
                </a:solidFill>
                <a:effectLst>
                  <a:outerShdw blurRad="38100" dist="38100" dir="2700000" algn="tl">
                    <a:srgbClr val="000000">
                      <a:alpha val="43137"/>
                    </a:srgbClr>
                  </a:outerShdw>
                </a:effectLst>
              </a:rPr>
              <a:t>疏通文句</a:t>
            </a:r>
            <a:endParaRPr lang="zh-CN" altLang="en-US" sz="2800" b="1">
              <a:solidFill>
                <a:srgbClr val="FF00FF"/>
              </a:solidFill>
              <a:effectLst>
                <a:outerShdw blurRad="38100" dist="38100" dir="2700000" algn="tl">
                  <a:srgbClr val="000000">
                    <a:alpha val="43137"/>
                  </a:srgbClr>
                </a:outerShdw>
              </a:effectLst>
            </a:endParaRPr>
          </a:p>
        </p:txBody>
      </p:sp>
      <p:sp>
        <p:nvSpPr>
          <p:cNvPr id="4098" name="Rectangle 3"/>
          <p:cNvSpPr>
            <a:spLocks noGrp="1"/>
          </p:cNvSpPr>
          <p:nvPr/>
        </p:nvSpPr>
        <p:spPr>
          <a:xfrm>
            <a:off x="4037330" y="95250"/>
            <a:ext cx="5013960" cy="7673975"/>
          </a:xfrm>
          <a:prstGeom prst="rect">
            <a:avLst/>
          </a:prstGeom>
        </p:spPr>
        <p:txBody>
          <a:bodyPr vert="horz" wrap="square" lIns="91440" tIns="45720" rIns="91440" bIns="45720" rtlCol="0" anchor="t">
            <a:normAutofit/>
          </a:bodyPr>
          <a:lstStyle>
            <a:defPPr>
              <a:defRPr lang="zh-CN"/>
            </a:defPPr>
            <a:lvl1pPr marL="205740" marR="0" lvl="0"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1pPr>
            <a:lvl2pPr marL="617220" marR="0" lvl="1" indent="-20574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2pPr>
            <a:lvl3pPr marL="1028700" marR="0" lvl="2"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3pPr>
            <a:lvl4pPr marL="1440180" marR="0" lvl="3"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4pPr>
            <a:lvl5pPr marL="1851660" marR="0" lvl="4"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5pPr>
            <a:lvl6pPr marL="2263140" lvl="5"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6pPr>
            <a:lvl7pPr marL="2674620" lvl="6"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7pPr>
            <a:lvl8pPr marL="3086100" lvl="7"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8pPr>
            <a:lvl9pPr marL="3497580" lvl="8"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9pPr>
          </a:lstStyle>
          <a:p>
            <a:pPr marL="0" indent="0">
              <a:lnSpc>
                <a:spcPct val="120000"/>
              </a:lnSpc>
            </a:pPr>
            <a:r>
              <a:rPr lang="en-US" altLang="zh-CN"/>
              <a:t>         </a:t>
            </a:r>
            <a:r>
              <a:rPr lang="zh-CN" altLang="en-US" sz="2800">
                <a:solidFill>
                  <a:srgbClr val="7030A0"/>
                </a:solidFill>
                <a:latin typeface="黑体" panose="02010609060101010101" charset="-122"/>
                <a:ea typeface="黑体" panose="02010609060101010101" charset="-122"/>
                <a:cs typeface="黑体" panose="02010609060101010101" charset="-122"/>
              </a:rPr>
              <a:t>当初，鲁肃听说刘表已死，（便）对孙权说：“荆州与我国邻接，地理形势险要、坚固，土地肥沃、广阔，人口繁多，生活富裕，如能占为已有，这是开创帝王之业的凭借。现在刘表刚死，他的两个儿子（刘琦、刘琮）又不和协，军队中的那些将领，有的拥戴刘琦，有的拥戴刘琮。刘备是天下骁悍的雄杰，与曹操有仇，寄居在刘表那里，刘表妒忌他的才能而不能重用（他）。</a:t>
            </a:r>
            <a:endParaRPr lang="zh-CN" altLang="en-US" sz="2800">
              <a:solidFill>
                <a:srgbClr val="7030A0"/>
              </a:solidFill>
              <a:latin typeface="黑体" panose="02010609060101010101" charset="-122"/>
              <a:ea typeface="黑体" panose="02010609060101010101" charset="-122"/>
              <a:cs typeface="黑体" panose="02010609060101010101" charset="-122"/>
            </a:endParaRPr>
          </a:p>
        </p:txBody>
      </p:sp>
      <p:cxnSp>
        <p:nvCxnSpPr>
          <p:cNvPr id="5" name="直接连接符 4"/>
          <p:cNvCxnSpPr/>
          <p:nvPr/>
        </p:nvCxnSpPr>
        <p:spPr>
          <a:xfrm>
            <a:off x="3924300" y="404495"/>
            <a:ext cx="10795" cy="6066790"/>
          </a:xfrm>
          <a:prstGeom prst="line">
            <a:avLst/>
          </a:prstGeom>
          <a:ln w="28575"/>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8" presetClass="entr" presetSubtype="12" dur="500" fill="hold" grpId="0"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strips(downLeft)">
                                      <p:cBhvr>
                                        <p:cTn id="7" dur="500"/>
                                        <p:tgtEl>
                                          <p:spTgt spid="307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5" presetClass="entr" presetSubtype="10" dur="500" fill="hold" grpId="0" nodeType="clickEffect">
                                  <p:stCondLst>
                                    <p:cond delay="0"/>
                                  </p:stCondLst>
                                  <p:childTnLst>
                                    <p:set>
                                      <p:cBhvr>
                                        <p:cTn id="11" dur="1" fill="hold">
                                          <p:stCondLst>
                                            <p:cond delay="0"/>
                                          </p:stCondLst>
                                        </p:cTn>
                                        <p:tgtEl>
                                          <p:spTgt spid="4098"/>
                                        </p:tgtEl>
                                        <p:attrNameLst>
                                          <p:attrName>style.visibility</p:attrName>
                                        </p:attrNameLst>
                                      </p:cBhvr>
                                      <p:to>
                                        <p:strVal val="visible"/>
                                      </p:to>
                                    </p:set>
                                    <p:animEffect transition="in" filter="checkerboard(across)">
                                      <p:cBhvr>
                                        <p:cTn id="12" dur="5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P spid="4098"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074" name="Text Box 4"/>
          <p:cNvSpPr txBox="1"/>
          <p:nvPr/>
        </p:nvSpPr>
        <p:spPr>
          <a:xfrm>
            <a:off x="262890" y="784860"/>
            <a:ext cx="3672205" cy="5777230"/>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10000"/>
              </a:lnSpc>
              <a:spcBef>
                <a:spcPct val="0"/>
              </a:spcBef>
            </a:pPr>
            <a:r>
              <a:rPr lang="zh-CN" altLang="en-US" sz="2800">
                <a:solidFill>
                  <a:schemeClr val="tx1"/>
                </a:solidFill>
                <a:latin typeface="黑体" panose="02010609060101010101" charset="-122"/>
                <a:ea typeface="黑体" panose="02010609060101010101" charset="-122"/>
                <a:cs typeface="黑体" panose="02010609060101010101" charset="-122"/>
              </a:rPr>
              <a:t>若备与彼协心，上下齐同，则宜抚安，与结盟好；如有离违，宜别图之，以济大事。肃请得奉命吊表二子，并慰劳其军中用事者，</a:t>
            </a:r>
            <a:r>
              <a:rPr lang="zh-CN" altLang="en-US" sz="2800" u="sng">
                <a:solidFill>
                  <a:schemeClr val="tx1"/>
                </a:solidFill>
                <a:latin typeface="黑体" panose="02010609060101010101" charset="-122"/>
                <a:ea typeface="黑体" panose="02010609060101010101" charset="-122"/>
                <a:cs typeface="黑体" panose="02010609060101010101" charset="-122"/>
              </a:rPr>
              <a:t>及说备使抚表众，</a:t>
            </a:r>
            <a:r>
              <a:rPr lang="zh-CN" altLang="en-US" sz="2800">
                <a:solidFill>
                  <a:schemeClr val="tx1"/>
                </a:solidFill>
                <a:latin typeface="黑体" panose="02010609060101010101" charset="-122"/>
                <a:ea typeface="黑体" panose="02010609060101010101" charset="-122"/>
                <a:cs typeface="黑体" panose="02010609060101010101" charset="-122"/>
              </a:rPr>
              <a:t>同心一意，共治曹操，备必喜而从命。如其克谐，天下可定也。今不速往，恐为操所先。”权即遣肃行。 </a:t>
            </a:r>
            <a:endParaRPr lang="zh-CN" altLang="en-US" sz="2800">
              <a:solidFill>
                <a:schemeClr val="tx1"/>
              </a:solidFill>
              <a:latin typeface="黑体" panose="02010609060101010101" charset="-122"/>
              <a:ea typeface="黑体" panose="02010609060101010101" charset="-122"/>
              <a:cs typeface="黑体" panose="02010609060101010101" charset="-122"/>
            </a:endParaRPr>
          </a:p>
        </p:txBody>
      </p:sp>
      <p:cxnSp>
        <p:nvCxnSpPr>
          <p:cNvPr id="4" name="直接连接符 3"/>
          <p:cNvCxnSpPr/>
          <p:nvPr/>
        </p:nvCxnSpPr>
        <p:spPr>
          <a:xfrm>
            <a:off x="3924300" y="395605"/>
            <a:ext cx="10795" cy="606679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4098" name="Rectangle 3"/>
          <p:cNvSpPr>
            <a:spLocks noGrp="1"/>
          </p:cNvSpPr>
          <p:nvPr/>
        </p:nvSpPr>
        <p:spPr>
          <a:xfrm>
            <a:off x="4187190" y="154940"/>
            <a:ext cx="4721225" cy="6888480"/>
          </a:xfrm>
          <a:prstGeom prst="rect">
            <a:avLst/>
          </a:prstGeom>
        </p:spPr>
        <p:txBody>
          <a:bodyPr vert="horz" wrap="square" lIns="91440" tIns="45720" rIns="91440" bIns="45720" rtlCol="0" anchor="t">
            <a:normAutofit lnSpcReduction="10000"/>
          </a:bodyPr>
          <a:lstStyle>
            <a:defPPr>
              <a:defRPr lang="zh-CN"/>
            </a:defPPr>
            <a:lvl1pPr marL="205740" marR="0" lvl="0"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1pPr>
            <a:lvl2pPr marL="617220" marR="0" lvl="1" indent="-20574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2pPr>
            <a:lvl3pPr marL="1028700" marR="0" lvl="2"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3pPr>
            <a:lvl4pPr marL="1440180" marR="0" lvl="3"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4pPr>
            <a:lvl5pPr marL="1851660" marR="0" lvl="4"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5pPr>
            <a:lvl6pPr marL="2263140" lvl="5"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6pPr>
            <a:lvl7pPr marL="2674620" lvl="6"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7pPr>
            <a:lvl8pPr marL="3086100" lvl="7"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8pPr>
            <a:lvl9pPr marL="3497580" lvl="8"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9pPr>
          </a:lstStyle>
          <a:p>
            <a:pPr marL="0" indent="0">
              <a:lnSpc>
                <a:spcPct val="120000"/>
              </a:lnSpc>
              <a:spcAft>
                <a:spcPct val="0"/>
              </a:spcAft>
            </a:pPr>
            <a:r>
              <a:rPr lang="en-US" altLang="zh-CN" sz="2600">
                <a:solidFill>
                  <a:srgbClr val="7030A0"/>
                </a:solidFill>
                <a:uFillTx/>
                <a:latin typeface="黑体" panose="02010609060101010101" charset="-122"/>
                <a:ea typeface="黑体" panose="02010609060101010101" charset="-122"/>
                <a:cs typeface="黑体" panose="02010609060101010101" charset="-122"/>
              </a:rPr>
              <a:t>  </a:t>
            </a:r>
            <a:r>
              <a:rPr lang="zh-CN" altLang="en-US" sz="2600">
                <a:solidFill>
                  <a:srgbClr val="7030A0"/>
                </a:solidFill>
                <a:uFillTx/>
                <a:latin typeface="黑体" panose="02010609060101010101" charset="-122"/>
                <a:ea typeface="黑体" panose="02010609060101010101" charset="-122"/>
                <a:cs typeface="黑体" panose="02010609060101010101" charset="-122"/>
              </a:rPr>
              <a:t>如果刘备和刘表的部下们同心协力，上下一致，就应当安慰他们，与他们结盟友好；如果他们离心离德，就另作打算，以成就（我们的）大事。请让我能够奉命去慰问刘表的两个儿子，同时慰劳军中掌权的人物，并劝说刘备安抚刘表的部下，同心一意，共同对付曹操，刘备必定高兴而听从我们的意见。如果这件事能够成功，天下大势可以决定了。现在不赶快前去，恐怕就被曹操占了先。”孙权即刻派鲁肃前往。</a:t>
            </a:r>
            <a:r>
              <a:rPr lang="zh-CN" altLang="en-US" sz="2800">
                <a:solidFill>
                  <a:srgbClr val="7030A0"/>
                </a:solidFill>
                <a:uFillTx/>
                <a:latin typeface="黑体" panose="02010609060101010101" charset="-122"/>
                <a:ea typeface="黑体" panose="02010609060101010101" charset="-122"/>
                <a:cs typeface="黑体" panose="02010609060101010101" charset="-122"/>
              </a:rPr>
              <a:t> </a:t>
            </a:r>
            <a:endParaRPr lang="zh-CN" altLang="en-US" sz="2800">
              <a:solidFill>
                <a:srgbClr val="7030A0"/>
              </a:solidFill>
              <a:uFillTx/>
              <a:latin typeface="黑体" panose="02010609060101010101" charset="-122"/>
              <a:ea typeface="黑体" panose="02010609060101010101" charset="-122"/>
              <a:cs typeface="黑体" panose="02010609060101010101" charset="-122"/>
            </a:endParaRPr>
          </a:p>
        </p:txBody>
      </p:sp>
      <p:sp>
        <p:nvSpPr>
          <p:cNvPr id="2" name="文本框 1"/>
          <p:cNvSpPr txBox="1"/>
          <p:nvPr/>
        </p:nvSpPr>
        <p:spPr>
          <a:xfrm>
            <a:off x="1184275" y="154940"/>
            <a:ext cx="1605280" cy="521970"/>
          </a:xfrm>
          <a:prstGeom prst="rect">
            <a:avLst/>
          </a:prstGeom>
          <a:noFill/>
          <a:ln w="38100">
            <a:solidFill>
              <a:srgbClr val="C00000"/>
            </a:solidFill>
          </a:ln>
        </p:spPr>
        <p:txBody>
          <a:bodyPr wrap="non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r>
              <a:rPr lang="zh-CN" altLang="en-US" sz="2800" b="1">
                <a:solidFill>
                  <a:srgbClr val="FF00FF"/>
                </a:solidFill>
                <a:effectLst>
                  <a:outerShdw blurRad="38100" dist="38100" dir="2700000" algn="tl">
                    <a:srgbClr val="000000">
                      <a:alpha val="43137"/>
                    </a:srgbClr>
                  </a:outerShdw>
                </a:effectLst>
              </a:rPr>
              <a:t>疏通文句</a:t>
            </a:r>
            <a:endParaRPr lang="zh-CN" altLang="en-US" sz="2800" b="1">
              <a:solidFill>
                <a:srgbClr val="FF00FF"/>
              </a:solidFill>
              <a:effectLst>
                <a:outerShdw blurRad="38100" dist="38100" dir="2700000" algn="tl">
                  <a:srgbClr val="000000">
                    <a:alpha val="43137"/>
                  </a:srgbClr>
                </a:outerShdw>
              </a:effectLs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8" presetClass="entr" presetSubtype="12" dur="500" fill="hold" grpId="0" nodeType="clickEffect">
                                  <p:stCondLst>
                                    <p:cond delay="0"/>
                                  </p:stCondLst>
                                  <p:childTnLst>
                                    <p:set>
                                      <p:cBhvr>
                                        <p:cTn id="6" dur="1" fill="hold">
                                          <p:stCondLst>
                                            <p:cond delay="0"/>
                                          </p:stCondLst>
                                        </p:cTn>
                                        <p:tgtEl>
                                          <p:spTgt spid="3074"/>
                                        </p:tgtEl>
                                        <p:attrNameLst>
                                          <p:attrName>style.visibility</p:attrName>
                                        </p:attrNameLst>
                                      </p:cBhvr>
                                      <p:to>
                                        <p:strVal val="visible"/>
                                      </p:to>
                                    </p:set>
                                    <p:animEffect transition="in" filter="strips(downLeft)">
                                      <p:cBhvr>
                                        <p:cTn id="7" dur="500"/>
                                        <p:tgtEl>
                                          <p:spTgt spid="3074"/>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1" presetClass="entr" presetSubtype="1" dur="1000" fill="hold" nodeType="clickEffect">
                                  <p:stCondLst>
                                    <p:cond delay="0"/>
                                  </p:stCondLst>
                                  <p:childTnLst>
                                    <p:set>
                                      <p:cBhvr>
                                        <p:cTn id="11" dur="1000" fill="hold">
                                          <p:stCondLst>
                                            <p:cond delay="0"/>
                                          </p:stCondLst>
                                        </p:cTn>
                                        <p:tgtEl>
                                          <p:spTgt spid="4098">
                                            <p:txEl>
                                              <p:pRg st="0" end="0"/>
                                            </p:txEl>
                                          </p:spTgt>
                                        </p:tgtEl>
                                        <p:attrNameLst>
                                          <p:attrName>style.visibility</p:attrName>
                                        </p:attrNameLst>
                                      </p:cBhvr>
                                      <p:to>
                                        <p:strVal val="visible"/>
                                      </p:to>
                                    </p:set>
                                    <p:animEffect transition="in" filter="wheel(1)">
                                      <p:cBhvr>
                                        <p:cTn id="12" dur="1000"/>
                                        <p:tgtEl>
                                          <p:spTgt spid="4098">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074" grpId="0"/>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2" name="Text Box 4"/>
          <p:cNvSpPr txBox="1"/>
          <p:nvPr/>
        </p:nvSpPr>
        <p:spPr>
          <a:xfrm>
            <a:off x="802958" y="524510"/>
            <a:ext cx="7416800" cy="117348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10000"/>
              </a:lnSpc>
              <a:spcBef>
                <a:spcPct val="0"/>
              </a:spcBef>
            </a:pPr>
            <a:r>
              <a:rPr lang="zh-CN" altLang="en-US" sz="3200">
                <a:solidFill>
                  <a:srgbClr val="FF0000"/>
                </a:solidFill>
                <a:latin typeface="黑体" panose="02010609060101010101" charset="-122"/>
                <a:ea typeface="黑体" panose="02010609060101010101" charset="-122"/>
              </a:rPr>
              <a:t>思考：</a:t>
            </a:r>
            <a:endParaRPr lang="zh-CN" altLang="en-US" sz="3200">
              <a:solidFill>
                <a:srgbClr val="FF0000"/>
              </a:solidFill>
              <a:latin typeface="黑体" panose="02010609060101010101" charset="-122"/>
              <a:ea typeface="黑体" panose="02010609060101010101" charset="-122"/>
            </a:endParaRPr>
          </a:p>
          <a:p>
            <a:pPr>
              <a:lnSpc>
                <a:spcPct val="110000"/>
              </a:lnSpc>
              <a:spcBef>
                <a:spcPct val="0"/>
              </a:spcBef>
            </a:pPr>
            <a:r>
              <a:rPr lang="zh-CN" altLang="en-US" sz="3200">
                <a:solidFill>
                  <a:srgbClr val="FF0000"/>
                </a:solidFill>
                <a:latin typeface="黑体" panose="02010609060101010101" charset="-122"/>
                <a:ea typeface="黑体" panose="02010609060101010101" charset="-122"/>
              </a:rPr>
              <a:t>鲁肃去荆州是否为了吊唁刘表二子？</a:t>
            </a:r>
            <a:endParaRPr lang="zh-CN" altLang="en-US" sz="3200">
              <a:solidFill>
                <a:srgbClr val="FF0000"/>
              </a:solidFill>
              <a:latin typeface="黑体" panose="02010609060101010101" charset="-122"/>
              <a:ea typeface="黑体" panose="02010609060101010101" charset="-122"/>
            </a:endParaRPr>
          </a:p>
        </p:txBody>
      </p:sp>
      <p:sp>
        <p:nvSpPr>
          <p:cNvPr id="78852" name="Text Box 4"/>
          <p:cNvSpPr/>
          <p:nvPr/>
        </p:nvSpPr>
        <p:spPr>
          <a:xfrm>
            <a:off x="502285" y="2423160"/>
            <a:ext cx="8139430" cy="2871470"/>
          </a:xfrm>
          <a:prstGeom prst="rect">
            <a:avLst/>
          </a:prstGeom>
          <a:ln w="28575">
            <a:solidFill>
              <a:srgbClr val="328621">
                <a:alpha val="100000"/>
              </a:srgbClr>
            </a:solidFill>
            <a:miter/>
          </a:ln>
        </p:spPr>
        <p:txBody>
          <a:bodyPr vert="horz" wrap="square" lIns="91440" tIns="45720" rIns="91440" bIns="45720" rtlCol="0" anchor="t">
            <a:normAutofit/>
          </a:bodyPr>
          <a:lstStyle>
            <a:defPPr>
              <a:defRPr lang="zh-CN"/>
            </a:defPPr>
            <a:lvl1pPr marL="205740" marR="0" lvl="0"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1pPr>
            <a:lvl2pPr marL="617220" marR="0" lvl="1" indent="-20574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2pPr>
            <a:lvl3pPr marL="1028700" marR="0" lvl="2"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3pPr>
            <a:lvl4pPr marL="1440180" marR="0" lvl="3"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4pPr>
            <a:lvl5pPr marL="1851660" marR="0" lvl="4"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5pPr>
            <a:lvl6pPr marL="2263140" lvl="5"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6pPr>
            <a:lvl7pPr marL="2674620" lvl="6"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7pPr>
            <a:lvl8pPr marL="3086100" lvl="7"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8pPr>
            <a:lvl9pPr marL="3497580" lvl="8"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9pPr>
          </a:lstStyle>
          <a:p>
            <a:pPr eaLnBrk="1" hangingPunct="1">
              <a:spcBef>
                <a:spcPct val="50000"/>
              </a:spcBef>
              <a:buNone/>
            </a:pPr>
            <a:r>
              <a:rPr lang="en-US" altLang="zh-CN" b="1"/>
              <a:t>  </a:t>
            </a:r>
            <a:r>
              <a:rPr lang="en-US" altLang="zh-CN" sz="3200">
                <a:solidFill>
                  <a:srgbClr val="0000FF"/>
                </a:solidFill>
                <a:latin typeface="黑体" panose="02010609060101010101" charset="-122"/>
                <a:ea typeface="黑体" panose="02010609060101010101" charset="-122"/>
                <a:cs typeface="黑体" panose="02010609060101010101" charset="-122"/>
              </a:rPr>
              <a:t>    </a:t>
            </a:r>
            <a:r>
              <a:rPr lang="zh-CN" altLang="en-US" sz="3200">
                <a:solidFill>
                  <a:srgbClr val="0000FF"/>
                </a:solidFill>
                <a:latin typeface="黑体" panose="02010609060101010101" charset="-122"/>
                <a:ea typeface="黑体" panose="02010609060101010101" charset="-122"/>
                <a:cs typeface="黑体" panose="02010609060101010101" charset="-122"/>
              </a:rPr>
              <a:t>其实是借吊唁之名，来行探荆州形势之实。以此来决定他的策略。而目前当务之急是“共治曹操”，联合刘备，则可以抵抗曹操，稳固荆州。</a:t>
            </a:r>
            <a:endParaRPr lang="zh-CN" altLang="en-US" sz="3200">
              <a:solidFill>
                <a:srgbClr val="0000FF"/>
              </a:solidFill>
              <a:latin typeface="黑体" panose="02010609060101010101" charset="-122"/>
              <a:ea typeface="黑体" panose="02010609060101010101" charset="-122"/>
              <a:cs typeface="黑体" panose="0201060906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1" nodeType="clickEffect">
                                  <p:stCondLst>
                                    <p:cond delay="0"/>
                                  </p:stCondLst>
                                  <p:childTnLst>
                                    <p:set>
                                      <p:cBhvr>
                                        <p:cTn id="6" dur="1" fill="hold">
                                          <p:stCondLst>
                                            <p:cond delay="0"/>
                                          </p:stCondLst>
                                        </p:cTn>
                                        <p:tgtEl>
                                          <p:spTgt spid="78852"/>
                                        </p:tgtEl>
                                        <p:attrNameLst>
                                          <p:attrName>style.visibility</p:attrName>
                                        </p:attrNameLst>
                                      </p:cBhvr>
                                      <p:to>
                                        <p:strVal val="visible"/>
                                      </p:to>
                                    </p:set>
                                    <p:animEffect transition="in" filter="blinds(horizontal)">
                                      <p:cBhvr>
                                        <p:cTn id="7" dur="500"/>
                                        <p:tgtEl>
                                          <p:spTgt spid="7885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8852" grpId="1"/>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0" name="Text Box 4"/>
          <p:cNvSpPr txBox="1"/>
          <p:nvPr/>
        </p:nvSpPr>
        <p:spPr>
          <a:xfrm>
            <a:off x="90805" y="851535"/>
            <a:ext cx="3844290" cy="5777230"/>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10000"/>
              </a:lnSpc>
              <a:spcBef>
                <a:spcPct val="0"/>
              </a:spcBef>
            </a:pPr>
            <a:r>
              <a:rPr lang="en-US" altLang="zh-CN" sz="2800">
                <a:solidFill>
                  <a:schemeClr val="tx1"/>
                </a:solidFill>
                <a:latin typeface="黑体" panose="02010609060101010101" charset="-122"/>
                <a:ea typeface="黑体" panose="02010609060101010101" charset="-122"/>
                <a:cs typeface="黑体" panose="02010609060101010101" charset="-122"/>
              </a:rPr>
              <a:t>  </a:t>
            </a:r>
            <a:r>
              <a:rPr lang="zh-CN" altLang="en-US" sz="2800">
                <a:solidFill>
                  <a:schemeClr val="tx1"/>
                </a:solidFill>
                <a:latin typeface="黑体" panose="02010609060101010101" charset="-122"/>
                <a:ea typeface="黑体" panose="02010609060101010101" charset="-122"/>
                <a:cs typeface="黑体" panose="02010609060101010101" charset="-122"/>
              </a:rPr>
              <a:t>到夏口，闻操已向荆州，晨夜兼道，比至南郡，而琮已降，备南走，肃径迎之，与备会于当阳长坂。肃宣权旨，论天下事势，致</a:t>
            </a:r>
            <a:r>
              <a:rPr lang="zh-CN" altLang="en-US" sz="2800" u="sng">
                <a:solidFill>
                  <a:schemeClr val="tx1"/>
                </a:solidFill>
                <a:latin typeface="黑体" panose="02010609060101010101" charset="-122"/>
                <a:ea typeface="黑体" panose="02010609060101010101" charset="-122"/>
                <a:cs typeface="黑体" panose="02010609060101010101" charset="-122"/>
              </a:rPr>
              <a:t>殷勤</a:t>
            </a:r>
            <a:r>
              <a:rPr lang="zh-CN" altLang="en-US" sz="2800">
                <a:solidFill>
                  <a:schemeClr val="tx1"/>
                </a:solidFill>
                <a:latin typeface="黑体" panose="02010609060101010101" charset="-122"/>
                <a:ea typeface="黑体" panose="02010609060101010101" charset="-122"/>
                <a:cs typeface="黑体" panose="02010609060101010101" charset="-122"/>
              </a:rPr>
              <a:t>之意，且问备曰：“豫州今欲何至？”备曰：“与苍梧太守吴巨有旧，欲往投之。”</a:t>
            </a:r>
            <a:r>
              <a:rPr lang="zh-CN" altLang="en-US" sz="2800">
                <a:latin typeface="黑体" panose="02010609060101010101" charset="-122"/>
                <a:ea typeface="黑体" panose="02010609060101010101" charset="-122"/>
                <a:cs typeface="黑体" panose="02010609060101010101" charset="-122"/>
                <a:sym typeface="+mn-ea"/>
              </a:rPr>
              <a:t>肃曰：“孙讨虏聪明仁惠，敬贤礼士，江表英豪咸归附之，</a:t>
            </a:r>
            <a:endParaRPr lang="en-US" altLang="zh-CN" sz="2800">
              <a:solidFill>
                <a:schemeClr val="tx1"/>
              </a:solidFill>
              <a:latin typeface="黑体" panose="02010609060101010101" charset="-122"/>
              <a:ea typeface="黑体" panose="02010609060101010101" charset="-122"/>
              <a:cs typeface="黑体" panose="02010609060101010101" charset="-122"/>
              <a:sym typeface="+mn-ea"/>
            </a:endParaRPr>
          </a:p>
        </p:txBody>
      </p:sp>
      <p:cxnSp>
        <p:nvCxnSpPr>
          <p:cNvPr id="4" name="直接连接符 3"/>
          <p:cNvCxnSpPr/>
          <p:nvPr/>
        </p:nvCxnSpPr>
        <p:spPr>
          <a:xfrm>
            <a:off x="3924300" y="404495"/>
            <a:ext cx="10795" cy="606679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8194" name="Rectangle 3"/>
          <p:cNvSpPr>
            <a:spLocks noGrp="1"/>
          </p:cNvSpPr>
          <p:nvPr/>
        </p:nvSpPr>
        <p:spPr>
          <a:xfrm>
            <a:off x="4019550" y="234950"/>
            <a:ext cx="5039995" cy="6619240"/>
          </a:xfrm>
          <a:prstGeom prst="rect">
            <a:avLst/>
          </a:prstGeom>
        </p:spPr>
        <p:txBody>
          <a:bodyPr vert="horz" wrap="square" lIns="91440" tIns="45720" rIns="91440" bIns="45720" rtlCol="0" anchor="t">
            <a:normAutofit lnSpcReduction="10000"/>
          </a:bodyPr>
          <a:lstStyle>
            <a:defPPr>
              <a:defRPr lang="zh-CN"/>
            </a:defPPr>
            <a:lvl1pPr marL="205740" marR="0" lvl="0"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1pPr>
            <a:lvl2pPr marL="617220" marR="0" lvl="1" indent="-20574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2pPr>
            <a:lvl3pPr marL="1028700" marR="0" lvl="2"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3pPr>
            <a:lvl4pPr marL="1440180" marR="0" lvl="3"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4pPr>
            <a:lvl5pPr marL="1851660" marR="0" lvl="4"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5pPr>
            <a:lvl6pPr marL="2263140" lvl="5"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6pPr>
            <a:lvl7pPr marL="2674620" lvl="6"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7pPr>
            <a:lvl8pPr marL="3086100" lvl="7"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8pPr>
            <a:lvl9pPr marL="3497580" lvl="8"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9pPr>
          </a:lstStyle>
          <a:p>
            <a:pPr marL="0" indent="0">
              <a:lnSpc>
                <a:spcPct val="120000"/>
              </a:lnSpc>
              <a:spcAft>
                <a:spcPct val="0"/>
              </a:spcAft>
            </a:pPr>
            <a:r>
              <a:rPr lang="en-US" altLang="zh-CN" sz="2800">
                <a:solidFill>
                  <a:srgbClr val="7030A0"/>
                </a:solidFill>
                <a:latin typeface="黑体" panose="02010609060101010101" charset="-122"/>
                <a:ea typeface="黑体" panose="02010609060101010101" charset="-122"/>
                <a:cs typeface="黑体" panose="02010609060101010101" charset="-122"/>
              </a:rPr>
              <a:t> </a:t>
            </a:r>
            <a:r>
              <a:rPr lang="zh-CN" altLang="en-US" sz="2600">
                <a:solidFill>
                  <a:srgbClr val="7030A0"/>
                </a:solidFill>
                <a:uFillTx/>
                <a:latin typeface="黑体" panose="02010609060101010101" charset="-122"/>
                <a:ea typeface="黑体" panose="02010609060101010101" charset="-122"/>
                <a:cs typeface="黑体" panose="02010609060101010101" charset="-122"/>
              </a:rPr>
              <a:t>（鲁肃）到夏口，听说曹操已向荆州进发，（于是）日夜兼程，等到到了南郡，刘琮已投降曹操，刘备向南撤退，鲁肃直接去迎他，与刘备在当阳县长坂坡相会。鲁肃转达孙权的意思，（和他）讨论天下大事的势态，表示恳切慰问的心意，并且问刘备说：“刘豫州现在打算到哪里去？”刘备说：“我和苍梧太守吴巨有老交情，打算去投奔他。”</a:t>
            </a:r>
            <a:r>
              <a:rPr sz="2600">
                <a:solidFill>
                  <a:srgbClr val="7030A0"/>
                </a:solidFill>
                <a:uFillTx/>
                <a:latin typeface="黑体" panose="02010609060101010101" charset="-122"/>
                <a:ea typeface="黑体" panose="02010609060101010101" charset="-122"/>
                <a:cs typeface="黑体" panose="02010609060101010101" charset="-122"/>
                <a:sym typeface="+mn-ea"/>
              </a:rPr>
              <a:t>鲁肃说：“孙讨虏为人聪明仁惠，敬重、礼待贤才，江南的英雄豪杰都归顺、依附他，</a:t>
            </a:r>
            <a:endParaRPr lang="zh-CN" altLang="en-US" sz="2600">
              <a:solidFill>
                <a:srgbClr val="7030A0"/>
              </a:solidFill>
              <a:uFillTx/>
              <a:latin typeface="黑体" panose="02010609060101010101" charset="-122"/>
              <a:ea typeface="黑体" panose="02010609060101010101" charset="-122"/>
              <a:cs typeface="黑体" panose="02010609060101010101" charset="-122"/>
              <a:sym typeface="+mn-ea"/>
            </a:endParaRPr>
          </a:p>
        </p:txBody>
      </p:sp>
      <p:sp>
        <p:nvSpPr>
          <p:cNvPr id="2" name="文本框 1"/>
          <p:cNvSpPr txBox="1"/>
          <p:nvPr/>
        </p:nvSpPr>
        <p:spPr>
          <a:xfrm>
            <a:off x="1184275" y="154940"/>
            <a:ext cx="1605280" cy="521970"/>
          </a:xfrm>
          <a:prstGeom prst="rect">
            <a:avLst/>
          </a:prstGeom>
          <a:noFill/>
          <a:ln w="38100">
            <a:solidFill>
              <a:srgbClr val="C00000"/>
            </a:solidFill>
          </a:ln>
        </p:spPr>
        <p:txBody>
          <a:bodyPr wrap="non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r>
              <a:rPr lang="zh-CN" altLang="en-US" sz="2800" b="1">
                <a:solidFill>
                  <a:srgbClr val="FF00FF"/>
                </a:solidFill>
                <a:effectLst>
                  <a:outerShdw blurRad="38100" dist="38100" dir="2700000" algn="tl">
                    <a:srgbClr val="000000">
                      <a:alpha val="43137"/>
                    </a:srgbClr>
                  </a:outerShdw>
                </a:effectLst>
              </a:rPr>
              <a:t>疏通文句</a:t>
            </a:r>
            <a:endParaRPr lang="zh-CN" altLang="en-US" sz="2800" b="1">
              <a:solidFill>
                <a:srgbClr val="FF00FF"/>
              </a:solidFill>
              <a:effectLst>
                <a:outerShdw blurRad="38100" dist="38100" dir="2700000" algn="tl">
                  <a:srgbClr val="000000">
                    <a:alpha val="43137"/>
                  </a:srgbClr>
                </a:outerShdw>
              </a:effectLs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8" presetClass="entr" presetSubtype="12" dur="500" fill="hold" grpId="0" nodeType="click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strips(downLeft)">
                                      <p:cBhvr>
                                        <p:cTn id="7" dur="500"/>
                                        <p:tgtEl>
                                          <p:spTgt spid="717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4" presetClass="entr" presetSubtype="16" dur="1000" fill="hold" grpId="0" nodeType="clickEffect">
                                  <p:stCondLst>
                                    <p:cond delay="0"/>
                                  </p:stCondLst>
                                  <p:childTnLst>
                                    <p:set>
                                      <p:cBhvr>
                                        <p:cTn id="11" dur="1000" fill="hold">
                                          <p:stCondLst>
                                            <p:cond delay="0"/>
                                          </p:stCondLst>
                                        </p:cTn>
                                        <p:tgtEl>
                                          <p:spTgt spid="8194"/>
                                        </p:tgtEl>
                                        <p:attrNameLst>
                                          <p:attrName>style.visibility</p:attrName>
                                        </p:attrNameLst>
                                      </p:cBhvr>
                                      <p:to>
                                        <p:strVal val="visible"/>
                                      </p:to>
                                    </p:set>
                                    <p:animEffect transition="in" filter="box(in)">
                                      <p:cBhvr>
                                        <p:cTn id="12" dur="1000"/>
                                        <p:tgtEl>
                                          <p:spTgt spid="81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8194" grpId="0"/>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4" name="直接连接符 3"/>
          <p:cNvCxnSpPr/>
          <p:nvPr/>
        </p:nvCxnSpPr>
        <p:spPr>
          <a:xfrm>
            <a:off x="3924300" y="395605"/>
            <a:ext cx="10795" cy="606679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7170" name="Text Box 4"/>
          <p:cNvSpPr txBox="1"/>
          <p:nvPr/>
        </p:nvSpPr>
        <p:spPr>
          <a:xfrm>
            <a:off x="321310" y="661035"/>
            <a:ext cx="3488055" cy="6123940"/>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00000"/>
              </a:lnSpc>
              <a:spcBef>
                <a:spcPct val="0"/>
              </a:spcBef>
            </a:pPr>
            <a:r>
              <a:rPr lang="zh-CN" altLang="en-US" sz="2800">
                <a:solidFill>
                  <a:schemeClr val="tx1"/>
                </a:solidFill>
                <a:latin typeface="黑体" panose="02010609060101010101" charset="-122"/>
                <a:ea typeface="黑体" panose="02010609060101010101" charset="-122"/>
                <a:cs typeface="黑体" panose="02010609060101010101" charset="-122"/>
              </a:rPr>
              <a:t>已据有六郡，兵精粮多，足以立事。 今为君计，莫若遣腹心自结于东，以共济世业。而欲投吴巨，巨是凡人，偏在远群郡，行将为人所并，岂足托乎！”备甚悦。肃又谓诸葛亮曰：“我，子瑜友也。”即共定交。子瑜者，亮兄瑾也，避乱江东，为孙权长史。备用肃计，进住鄂县之樊口。 </a:t>
            </a:r>
            <a:endParaRPr lang="zh-CN" altLang="en-US" sz="2800">
              <a:solidFill>
                <a:schemeClr val="tx1"/>
              </a:solidFill>
              <a:latin typeface="黑体" panose="02010609060101010101" charset="-122"/>
              <a:ea typeface="黑体" panose="02010609060101010101" charset="-122"/>
              <a:cs typeface="黑体" panose="02010609060101010101" charset="-122"/>
            </a:endParaRPr>
          </a:p>
        </p:txBody>
      </p:sp>
      <p:sp>
        <p:nvSpPr>
          <p:cNvPr id="3" name="Rectangle 3"/>
          <p:cNvSpPr>
            <a:spLocks noGrp="1"/>
          </p:cNvSpPr>
          <p:nvPr>
            <p:ph idx="1"/>
          </p:nvPr>
        </p:nvSpPr>
        <p:spPr>
          <a:xfrm>
            <a:off x="4094480" y="15240"/>
            <a:ext cx="4907915" cy="7712710"/>
          </a:xfrm>
        </p:spPr>
        <p:txBody>
          <a:bodyPr vert="horz" wrap="square" lIns="91440" tIns="45720" rIns="91440" bIns="45720" anchor="t">
            <a:normAutofit/>
          </a:bodyPr>
          <a:lstStyle/>
          <a:p>
            <a:pPr marL="0" indent="0">
              <a:lnSpc>
                <a:spcPct val="120000"/>
              </a:lnSpc>
              <a:spcAft>
                <a:spcPct val="0"/>
              </a:spcAft>
            </a:pPr>
            <a:r>
              <a:rPr lang="zh-CN" altLang="en-US" sz="2600">
                <a:solidFill>
                  <a:srgbClr val="7030A0"/>
                </a:solidFill>
                <a:uFillTx/>
                <a:latin typeface="黑体" panose="02010609060101010101" charset="-122"/>
                <a:ea typeface="黑体" panose="02010609060101010101" charset="-122"/>
                <a:cs typeface="黑体" panose="02010609060101010101" charset="-122"/>
              </a:rPr>
              <a:t>已经占据了六个郡，兵精粮足，足够用来成就大业。现在为您筹划，不如派遣亲信主动去结好东吴，以共建大业。（但是您）却打算投奔吴巨，吴巨是个平庸的人，又处在偏远的郡地，很快被人呑并，难道能够依靠吗？”刘备很高兴。鲁肃又对诸葛亮说：“我是子瑜的朋友。”两个人随即（也因子瑜的关系）交了朋友。子瑜就是诸葛亮的哥哥诸葛瑾，在江东避乱，是孙权的长史。刘备采纳了鲁肃的计谋，率兵进驻鄂县的樊口。</a:t>
            </a:r>
            <a:r>
              <a:rPr lang="zh-CN" altLang="en-US" sz="2800">
                <a:solidFill>
                  <a:srgbClr val="7030A0"/>
                </a:solidFill>
                <a:latin typeface="黑体" panose="02010609060101010101" charset="-122"/>
                <a:ea typeface="黑体" panose="02010609060101010101" charset="-122"/>
                <a:cs typeface="黑体" panose="02010609060101010101" charset="-122"/>
              </a:rPr>
              <a:t> </a:t>
            </a:r>
            <a:endParaRPr lang="zh-CN" altLang="en-US" sz="2800">
              <a:solidFill>
                <a:srgbClr val="7030A0"/>
              </a:solidFill>
              <a:latin typeface="黑体" panose="02010609060101010101" charset="-122"/>
              <a:ea typeface="黑体" panose="02010609060101010101" charset="-122"/>
              <a:cs typeface="黑体" panose="02010609060101010101" charset="-122"/>
            </a:endParaRPr>
          </a:p>
        </p:txBody>
      </p:sp>
      <p:sp>
        <p:nvSpPr>
          <p:cNvPr id="2" name="文本框 1"/>
          <p:cNvSpPr txBox="1"/>
          <p:nvPr/>
        </p:nvSpPr>
        <p:spPr>
          <a:xfrm>
            <a:off x="1184275" y="154940"/>
            <a:ext cx="1605280" cy="521970"/>
          </a:xfrm>
          <a:prstGeom prst="rect">
            <a:avLst/>
          </a:prstGeom>
          <a:noFill/>
          <a:ln w="38100">
            <a:solidFill>
              <a:srgbClr val="C00000"/>
            </a:solidFill>
          </a:ln>
        </p:spPr>
        <p:txBody>
          <a:bodyPr wrap="non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r>
              <a:rPr lang="zh-CN" altLang="en-US" sz="2800" b="1">
                <a:solidFill>
                  <a:srgbClr val="FF00FF"/>
                </a:solidFill>
                <a:effectLst>
                  <a:outerShdw blurRad="38100" dist="38100" dir="2700000" algn="tl">
                    <a:srgbClr val="000000">
                      <a:alpha val="43137"/>
                    </a:srgbClr>
                  </a:outerShdw>
                </a:effectLst>
              </a:rPr>
              <a:t>疏通文句</a:t>
            </a:r>
            <a:endParaRPr lang="zh-CN" altLang="en-US" sz="2800" b="1">
              <a:solidFill>
                <a:srgbClr val="FF00FF"/>
              </a:solidFill>
              <a:effectLst>
                <a:outerShdw blurRad="38100" dist="38100" dir="2700000" algn="tl">
                  <a:srgbClr val="000000">
                    <a:alpha val="43137"/>
                  </a:srgbClr>
                </a:outerShdw>
              </a:effectLs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8" presetClass="entr" presetSubtype="12" dur="500" fill="hold" grpId="0" nodeType="click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strips(downLeft)">
                                      <p:cBhvr>
                                        <p:cTn id="7" dur="500"/>
                                        <p:tgtEl>
                                          <p:spTgt spid="717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9" presetClass="entr" presetSubtype="0" dur="50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dissolv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0" grpId="0"/>
      <p:bldP spid="3" grpId="0" build="p"/>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Text Box 4"/>
          <p:cNvSpPr txBox="1"/>
          <p:nvPr/>
        </p:nvSpPr>
        <p:spPr>
          <a:xfrm>
            <a:off x="502603" y="439420"/>
            <a:ext cx="8137525" cy="1850390"/>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10000"/>
              </a:lnSpc>
              <a:spcBef>
                <a:spcPct val="0"/>
              </a:spcBef>
            </a:pPr>
            <a:r>
              <a:rPr lang="zh-CN" altLang="en-US" sz="3200">
                <a:solidFill>
                  <a:srgbClr val="FF0000"/>
                </a:solidFill>
                <a:latin typeface="黑体" panose="02010609060101010101" charset="-122"/>
                <a:ea typeface="黑体" panose="02010609060101010101" charset="-122"/>
              </a:rPr>
              <a:t>思考：</a:t>
            </a:r>
            <a:endParaRPr lang="zh-CN" altLang="en-US" sz="3200">
              <a:solidFill>
                <a:srgbClr val="FF0000"/>
              </a:solidFill>
              <a:latin typeface="黑体" panose="02010609060101010101" charset="-122"/>
              <a:ea typeface="黑体" panose="02010609060101010101" charset="-122"/>
            </a:endParaRPr>
          </a:p>
          <a:p>
            <a:pPr>
              <a:lnSpc>
                <a:spcPct val="110000"/>
              </a:lnSpc>
              <a:spcBef>
                <a:spcPct val="0"/>
              </a:spcBef>
            </a:pPr>
            <a:r>
              <a:rPr lang="zh-CN" altLang="en-US" sz="3200">
                <a:solidFill>
                  <a:srgbClr val="FF0000"/>
                </a:solidFill>
                <a:latin typeface="黑体" panose="02010609060101010101" charset="-122"/>
                <a:ea typeface="黑体" panose="02010609060101010101" charset="-122"/>
              </a:rPr>
              <a:t>刘备欲投吴巨，是不是他的真实意图？鲁肃是怎样取得刘备信任的？</a:t>
            </a:r>
            <a:r>
              <a:rPr lang="zh-CN" altLang="en-US" sz="4000" b="1">
                <a:solidFill>
                  <a:srgbClr val="FFFF00"/>
                </a:solidFill>
                <a:latin typeface="幼圆" pitchFamily="49" charset="-122"/>
                <a:ea typeface="幼圆" pitchFamily="49" charset="-122"/>
              </a:rPr>
              <a:t> </a:t>
            </a:r>
            <a:endParaRPr lang="zh-CN" altLang="en-US" sz="4000" b="1">
              <a:solidFill>
                <a:srgbClr val="FFFF00"/>
              </a:solidFill>
              <a:latin typeface="幼圆" pitchFamily="49" charset="-122"/>
              <a:ea typeface="幼圆" pitchFamily="49" charset="-122"/>
            </a:endParaRPr>
          </a:p>
        </p:txBody>
      </p:sp>
      <p:sp>
        <p:nvSpPr>
          <p:cNvPr id="79876" name="Text Box 4"/>
          <p:cNvSpPr/>
          <p:nvPr/>
        </p:nvSpPr>
        <p:spPr>
          <a:xfrm>
            <a:off x="614680" y="2911475"/>
            <a:ext cx="8139430" cy="3120390"/>
          </a:xfrm>
          <a:prstGeom prst="rect">
            <a:avLst/>
          </a:prstGeom>
          <a:ln w="28575">
            <a:solidFill>
              <a:srgbClr val="328621">
                <a:alpha val="100000"/>
              </a:srgbClr>
            </a:solidFill>
            <a:miter/>
          </a:ln>
        </p:spPr>
        <p:txBody>
          <a:bodyPr vert="horz" wrap="square" lIns="91440" tIns="45720" rIns="91440" bIns="45720" rtlCol="0" anchor="t">
            <a:normAutofit fontScale="67500" lnSpcReduction="10000"/>
          </a:bodyPr>
          <a:lstStyle>
            <a:defPPr>
              <a:defRPr lang="zh-CN"/>
            </a:defPPr>
            <a:lvl1pPr marL="205740" marR="0" lvl="0"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1pPr>
            <a:lvl2pPr marL="617220" marR="0" lvl="1" indent="-20574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2pPr>
            <a:lvl3pPr marL="1028700" marR="0" lvl="2"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3pPr>
            <a:lvl4pPr marL="1440180" marR="0" lvl="3"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4pPr>
            <a:lvl5pPr marL="1851660" marR="0" lvl="4"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5pPr>
            <a:lvl6pPr marL="2263140" lvl="5"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6pPr>
            <a:lvl7pPr marL="2674620" lvl="6"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7pPr>
            <a:lvl8pPr marL="3086100" lvl="7"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8pPr>
            <a:lvl9pPr marL="3497580" lvl="8"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9pPr>
          </a:lstStyle>
          <a:p>
            <a:pPr marL="0" indent="0">
              <a:lnSpc>
                <a:spcPct val="130000"/>
              </a:lnSpc>
              <a:spcBef>
                <a:spcPct val="0"/>
              </a:spcBef>
              <a:buNone/>
            </a:pPr>
            <a:r>
              <a:rPr lang="en-US" altLang="zh-CN" sz="4570">
                <a:latin typeface="黑体" panose="02010609060101010101" charset="-122"/>
                <a:ea typeface="黑体" panose="02010609060101010101" charset="-122"/>
                <a:cs typeface="黑体" panose="02010609060101010101" charset="-122"/>
              </a:rPr>
              <a:t>   </a:t>
            </a:r>
            <a:r>
              <a:rPr lang="zh-CN" altLang="en-US" sz="4570">
                <a:solidFill>
                  <a:srgbClr val="0000FF"/>
                </a:solidFill>
                <a:latin typeface="黑体" panose="02010609060101010101" charset="-122"/>
                <a:ea typeface="黑体" panose="02010609060101010101" charset="-122"/>
                <a:cs typeface="黑体" panose="02010609060101010101" charset="-122"/>
              </a:rPr>
              <a:t>刘备的“投吴巨”之说纯系遁辞，他当时唯一可依靠的力量只有孙权；鲁肃劝刘备“自结于东”是为了对付当前的大敌曹操，符合他的战略策略思想；鲁肃与诸葛亮“共定交”，表现了他的诚意。</a:t>
            </a:r>
            <a:endParaRPr lang="zh-CN" altLang="en-US" sz="4570">
              <a:solidFill>
                <a:srgbClr val="0000FF"/>
              </a:solidFill>
              <a:latin typeface="黑体" panose="02010609060101010101" charset="-122"/>
              <a:ea typeface="黑体" panose="02010609060101010101" charset="-122"/>
              <a:cs typeface="黑体" panose="0201060906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79876"/>
                                        </p:tgtEl>
                                        <p:attrNameLst>
                                          <p:attrName>style.visibility</p:attrName>
                                        </p:attrNameLst>
                                      </p:cBhvr>
                                      <p:to>
                                        <p:strVal val="visible"/>
                                      </p:to>
                                    </p:set>
                                    <p:animEffect transition="in" filter="blinds(horizontal)">
                                      <p:cBhvr>
                                        <p:cTn id="7" dur="500"/>
                                        <p:tgtEl>
                                          <p:spTgt spid="798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6"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6" name="Text Box 4"/>
          <p:cNvSpPr txBox="1"/>
          <p:nvPr/>
        </p:nvSpPr>
        <p:spPr>
          <a:xfrm>
            <a:off x="126365" y="707390"/>
            <a:ext cx="3797935" cy="6123940"/>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00000"/>
              </a:lnSpc>
              <a:spcBef>
                <a:spcPct val="0"/>
              </a:spcBef>
            </a:pPr>
            <a:r>
              <a:rPr lang="en-US" altLang="zh-CN" sz="2800">
                <a:solidFill>
                  <a:schemeClr val="tx1"/>
                </a:solidFill>
                <a:latin typeface="黑体" panose="02010609060101010101" charset="-122"/>
                <a:ea typeface="黑体" panose="02010609060101010101" charset="-122"/>
                <a:cs typeface="黑体" panose="02010609060101010101" charset="-122"/>
              </a:rPr>
              <a:t>  </a:t>
            </a:r>
            <a:r>
              <a:rPr lang="zh-CN" altLang="en-US" sz="2800">
                <a:solidFill>
                  <a:schemeClr val="tx1"/>
                </a:solidFill>
                <a:latin typeface="黑体" panose="02010609060101010101" charset="-122"/>
                <a:ea typeface="黑体" panose="02010609060101010101" charset="-122"/>
                <a:cs typeface="黑体" panose="02010609060101010101" charset="-122"/>
              </a:rPr>
              <a:t>曹操自江陵将顺江东下，诸葛亮谓刘备曰：“事急矣，请奉命求救于孙将军。”遂与鲁肃俱诣孙权。亮见权于柴桑，说权曰：“海内大乱，将军起兵江东，刘豫州收众汉南，与曹操共争天下。今操芟夷大难，略已平矣，遂破荆州，威震四海。英雄无用武之地，故豫州遁逃至此，愿将军量力而处之！</a:t>
            </a:r>
            <a:endParaRPr lang="zh-CN" altLang="en-US" sz="2800">
              <a:solidFill>
                <a:schemeClr val="tx1"/>
              </a:solidFill>
              <a:latin typeface="黑体" panose="02010609060101010101" charset="-122"/>
              <a:ea typeface="黑体" panose="02010609060101010101" charset="-122"/>
              <a:cs typeface="黑体" panose="02010609060101010101" charset="-122"/>
            </a:endParaRPr>
          </a:p>
        </p:txBody>
      </p:sp>
      <p:cxnSp>
        <p:nvCxnSpPr>
          <p:cNvPr id="4" name="直接连接符 3"/>
          <p:cNvCxnSpPr/>
          <p:nvPr/>
        </p:nvCxnSpPr>
        <p:spPr>
          <a:xfrm>
            <a:off x="3924300" y="395605"/>
            <a:ext cx="10795" cy="606679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2290" name="Rectangle 3"/>
          <p:cNvSpPr>
            <a:spLocks noGrp="1"/>
          </p:cNvSpPr>
          <p:nvPr/>
        </p:nvSpPr>
        <p:spPr>
          <a:xfrm>
            <a:off x="4046220" y="282575"/>
            <a:ext cx="4925695" cy="6179820"/>
          </a:xfrm>
          <a:prstGeom prst="rect">
            <a:avLst/>
          </a:prstGeom>
        </p:spPr>
        <p:txBody>
          <a:bodyPr vert="horz" wrap="square" lIns="91440" tIns="45720" rIns="91440" bIns="45720" rtlCol="0" anchor="t">
            <a:noAutofit/>
          </a:bodyPr>
          <a:lstStyle>
            <a:defPPr>
              <a:defRPr lang="zh-CN"/>
            </a:defPPr>
            <a:lvl1pPr marL="205740" marR="0" lvl="0"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1pPr>
            <a:lvl2pPr marL="617220" marR="0" lvl="1" indent="-20574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2pPr>
            <a:lvl3pPr marL="1028700" marR="0" lvl="2"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3pPr>
            <a:lvl4pPr marL="1440180" marR="0" lvl="3"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4pPr>
            <a:lvl5pPr marL="1851660" marR="0" lvl="4"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5pPr>
            <a:lvl6pPr marL="2263140" lvl="5"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6pPr>
            <a:lvl7pPr marL="2674620" lvl="6"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7pPr>
            <a:lvl8pPr marL="3086100" lvl="7"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8pPr>
            <a:lvl9pPr marL="3497580" lvl="8"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9pPr>
          </a:lstStyle>
          <a:p>
            <a:pPr marL="0" indent="0">
              <a:lnSpc>
                <a:spcPct val="120000"/>
              </a:lnSpc>
              <a:spcAft>
                <a:spcPct val="0"/>
              </a:spcAft>
            </a:pPr>
            <a:r>
              <a:rPr lang="en-US" altLang="zh-CN" sz="2600">
                <a:solidFill>
                  <a:srgbClr val="7030A0"/>
                </a:solidFill>
                <a:uFillTx/>
                <a:latin typeface="黑体" panose="02010609060101010101" charset="-122"/>
                <a:ea typeface="黑体" panose="02010609060101010101" charset="-122"/>
                <a:cs typeface="黑体" panose="02010609060101010101" charset="-122"/>
              </a:rPr>
              <a:t>   </a:t>
            </a:r>
            <a:r>
              <a:rPr lang="zh-CN" altLang="en-US" sz="2600">
                <a:solidFill>
                  <a:srgbClr val="7030A0"/>
                </a:solidFill>
                <a:uFillTx/>
                <a:latin typeface="黑体" panose="02010609060101010101" charset="-122"/>
                <a:ea typeface="黑体" panose="02010609060101010101" charset="-122"/>
                <a:cs typeface="黑体" panose="02010609060101010101" charset="-122"/>
              </a:rPr>
              <a:t>曹操将要从江陵顺江东下，诸葛亮对刘备说：“事情很危急，请让我奉命去向孙将军求救。”于是与鲁肃一起去见孙权。诸葛亮在柴桑见到了孙权，劝孙权说：“天下大乱，将军您在江东起兵，刘豫州的汉南招收兵马，与曹操共同争夺天下。现在曹操削平大乱，大致已稳定局面，于是攻破荆州，威势震动天下。英雄没有施展本领的地方，所以刘豫州逃遁到这里，希望将军估量自己的实力来对付这个局面！</a:t>
            </a:r>
            <a:endParaRPr lang="zh-CN" altLang="en-US" sz="2600">
              <a:solidFill>
                <a:srgbClr val="7030A0"/>
              </a:solidFill>
              <a:uFillTx/>
              <a:latin typeface="黑体" panose="02010609060101010101" charset="-122"/>
              <a:ea typeface="黑体" panose="02010609060101010101" charset="-122"/>
              <a:cs typeface="黑体" panose="02010609060101010101" charset="-122"/>
            </a:endParaRPr>
          </a:p>
        </p:txBody>
      </p:sp>
      <p:sp>
        <p:nvSpPr>
          <p:cNvPr id="2" name="文本框 1"/>
          <p:cNvSpPr txBox="1"/>
          <p:nvPr/>
        </p:nvSpPr>
        <p:spPr>
          <a:xfrm>
            <a:off x="1184275" y="154940"/>
            <a:ext cx="1605280" cy="521970"/>
          </a:xfrm>
          <a:prstGeom prst="rect">
            <a:avLst/>
          </a:prstGeom>
          <a:noFill/>
          <a:ln w="38100">
            <a:solidFill>
              <a:srgbClr val="C00000"/>
            </a:solidFill>
          </a:ln>
        </p:spPr>
        <p:txBody>
          <a:bodyPr wrap="non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r>
              <a:rPr lang="zh-CN" altLang="en-US" sz="2800" b="1">
                <a:solidFill>
                  <a:srgbClr val="FF00FF"/>
                </a:solidFill>
                <a:effectLst>
                  <a:outerShdw blurRad="38100" dist="38100" dir="2700000" algn="tl">
                    <a:srgbClr val="000000">
                      <a:alpha val="43137"/>
                    </a:srgbClr>
                  </a:outerShdw>
                </a:effectLst>
              </a:rPr>
              <a:t>疏通文句</a:t>
            </a:r>
            <a:endParaRPr lang="zh-CN" altLang="en-US" sz="2800" b="1">
              <a:solidFill>
                <a:srgbClr val="FF00FF"/>
              </a:solidFill>
              <a:effectLst>
                <a:outerShdw blurRad="38100" dist="38100" dir="2700000" algn="tl">
                  <a:srgbClr val="000000">
                    <a:alpha val="43137"/>
                  </a:srgbClr>
                </a:outerShdw>
              </a:effectLs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blinds(horizontal)">
                                      <p:cBhvr>
                                        <p:cTn id="7" dur="500"/>
                                        <p:tgtEl>
                                          <p:spTgt spid="1126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6" presetClass="entr" presetSubtype="16" dur="1000" fill="hold" grpId="0" nodeType="clickEffect">
                                  <p:stCondLst>
                                    <p:cond delay="0"/>
                                  </p:stCondLst>
                                  <p:childTnLst>
                                    <p:set>
                                      <p:cBhvr>
                                        <p:cTn id="11" dur="1000" fill="hold">
                                          <p:stCondLst>
                                            <p:cond delay="0"/>
                                          </p:stCondLst>
                                        </p:cTn>
                                        <p:tgtEl>
                                          <p:spTgt spid="12290"/>
                                        </p:tgtEl>
                                        <p:attrNameLst>
                                          <p:attrName>style.visibility</p:attrName>
                                        </p:attrNameLst>
                                      </p:cBhvr>
                                      <p:to>
                                        <p:strVal val="visible"/>
                                      </p:to>
                                    </p:set>
                                    <p:animEffect transition="in" filter="circle(in)">
                                      <p:cBhvr>
                                        <p:cTn id="12" dur="1000"/>
                                        <p:tgtEl>
                                          <p:spTgt spid="1229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P spid="12290"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4" name="直接连接符 3"/>
          <p:cNvCxnSpPr/>
          <p:nvPr/>
        </p:nvCxnSpPr>
        <p:spPr>
          <a:xfrm>
            <a:off x="3924300" y="395605"/>
            <a:ext cx="10795" cy="606679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1266" name="Text Box 4"/>
          <p:cNvSpPr txBox="1"/>
          <p:nvPr/>
        </p:nvSpPr>
        <p:spPr>
          <a:xfrm>
            <a:off x="196850" y="718820"/>
            <a:ext cx="3801745" cy="6092825"/>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00000"/>
              </a:lnSpc>
              <a:spcBef>
                <a:spcPct val="0"/>
              </a:spcBef>
            </a:pPr>
            <a:r>
              <a:rPr lang="zh-CN" altLang="en-US" sz="2600">
                <a:solidFill>
                  <a:schemeClr val="tx1"/>
                </a:solidFill>
                <a:uFillTx/>
                <a:latin typeface="黑体" panose="02010609060101010101" charset="-122"/>
                <a:ea typeface="黑体" panose="02010609060101010101" charset="-122"/>
                <a:cs typeface="黑体" panose="02010609060101010101" charset="-122"/>
              </a:rPr>
              <a:t>若能以吴、越之众与中国抗衡，不如早与之绝；若不能，何不按兵束甲，北面而事之！今将军外托服从之名而内怀犹豫之计，</a:t>
            </a:r>
            <a:r>
              <a:rPr lang="zh-CN" altLang="en-US" sz="2600" u="sng">
                <a:solidFill>
                  <a:schemeClr val="tx1"/>
                </a:solidFill>
                <a:uFillTx/>
                <a:latin typeface="黑体" panose="02010609060101010101" charset="-122"/>
                <a:ea typeface="黑体" panose="02010609060101010101" charset="-122"/>
                <a:cs typeface="黑体" panose="02010609060101010101" charset="-122"/>
              </a:rPr>
              <a:t>事急而不断</a:t>
            </a:r>
            <a:r>
              <a:rPr lang="zh-CN" altLang="en-US" sz="2600">
                <a:solidFill>
                  <a:schemeClr val="tx1"/>
                </a:solidFill>
                <a:uFillTx/>
                <a:latin typeface="黑体" panose="02010609060101010101" charset="-122"/>
                <a:ea typeface="黑体" panose="02010609060101010101" charset="-122"/>
                <a:cs typeface="黑体" panose="02010609060101010101" charset="-122"/>
              </a:rPr>
              <a:t>，祸至无日矣！”权曰：“苟如君言，刘豫州何不遂事之乎？”亮曰：“田横，齐之壮士耳，犹守义不辱；况刘豫州王室之胄，英才盖世，众士慕仰，若水之归海。若事之不济，此乃天也，安能复为之下乎！”</a:t>
            </a:r>
            <a:endParaRPr lang="zh-CN" altLang="en-US" sz="2600">
              <a:solidFill>
                <a:schemeClr val="tx1"/>
              </a:solidFill>
              <a:uFillTx/>
              <a:latin typeface="黑体" panose="02010609060101010101" charset="-122"/>
              <a:ea typeface="黑体" panose="02010609060101010101" charset="-122"/>
              <a:cs typeface="黑体" panose="02010609060101010101" charset="-122"/>
            </a:endParaRPr>
          </a:p>
        </p:txBody>
      </p:sp>
      <p:sp>
        <p:nvSpPr>
          <p:cNvPr id="12290" name="Rectangle 3"/>
          <p:cNvSpPr>
            <a:spLocks noGrp="1"/>
          </p:cNvSpPr>
          <p:nvPr>
            <p:ph idx="1"/>
          </p:nvPr>
        </p:nvSpPr>
        <p:spPr>
          <a:xfrm>
            <a:off x="3998595" y="252730"/>
            <a:ext cx="5170170" cy="7484110"/>
          </a:xfrm>
        </p:spPr>
        <p:txBody>
          <a:bodyPr vert="horz" wrap="square" lIns="91440" tIns="45720" rIns="91440" bIns="45720" anchor="t">
            <a:normAutofit/>
          </a:bodyPr>
          <a:lstStyle/>
          <a:p>
            <a:pPr marL="0" indent="0">
              <a:lnSpc>
                <a:spcPct val="100000"/>
              </a:lnSpc>
              <a:spcAft>
                <a:spcPct val="0"/>
              </a:spcAft>
            </a:pPr>
            <a:r>
              <a:rPr lang="zh-CN" altLang="en-US" sz="2600">
                <a:solidFill>
                  <a:srgbClr val="7030A0"/>
                </a:solidFill>
                <a:uFillTx/>
                <a:latin typeface="黑体" panose="02010609060101010101" charset="-122"/>
                <a:ea typeface="黑体" panose="02010609060101010101" charset="-122"/>
                <a:cs typeface="黑体" panose="02010609060101010101" charset="-122"/>
              </a:rPr>
              <a:t>如果能用江东的兵力同中原对抗，不如趁早同他绝裂；如果不能，为什么不放下武器、捆起铠甲，向他面北朝拜称臣呢！现在将军外表上假托服从的名义，而内心里怀着犹豫不决的心思，局势危急而不能决断，大祸没几天就要临头了！”孙权说：“假若如你所说，刘豫州为什么不向曹操投降呢？”诸葛亮说：“田横，（不过是）齐国的一个壮士罢了，还能恪守节义不受屈辱；何况刘豫州（是）汉王室的后代，英明才智超过所有的当代人，众人敬仰、倾慕他，就象水归大海一样。如果事情不成功，就是天意，怎能再居于其下呢？” </a:t>
            </a:r>
            <a:endParaRPr lang="zh-CN" altLang="en-US" sz="2600">
              <a:solidFill>
                <a:srgbClr val="7030A0"/>
              </a:solidFill>
              <a:uFillTx/>
              <a:latin typeface="黑体" panose="02010609060101010101" charset="-122"/>
              <a:ea typeface="黑体" panose="02010609060101010101" charset="-122"/>
              <a:cs typeface="黑体" panose="02010609060101010101" charset="-122"/>
            </a:endParaRPr>
          </a:p>
        </p:txBody>
      </p:sp>
      <p:sp>
        <p:nvSpPr>
          <p:cNvPr id="2" name="文本框 1"/>
          <p:cNvSpPr txBox="1"/>
          <p:nvPr/>
        </p:nvSpPr>
        <p:spPr>
          <a:xfrm>
            <a:off x="1184275" y="154940"/>
            <a:ext cx="1605280" cy="521970"/>
          </a:xfrm>
          <a:prstGeom prst="rect">
            <a:avLst/>
          </a:prstGeom>
          <a:noFill/>
          <a:ln w="38100">
            <a:solidFill>
              <a:srgbClr val="C00000"/>
            </a:solidFill>
          </a:ln>
        </p:spPr>
        <p:txBody>
          <a:bodyPr wrap="non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r>
              <a:rPr lang="zh-CN" altLang="en-US" sz="2800" b="1">
                <a:solidFill>
                  <a:srgbClr val="FF00FF"/>
                </a:solidFill>
                <a:effectLst>
                  <a:outerShdw blurRad="38100" dist="38100" dir="2700000" algn="tl">
                    <a:srgbClr val="000000">
                      <a:alpha val="43137"/>
                    </a:srgbClr>
                  </a:outerShdw>
                </a:effectLst>
              </a:rPr>
              <a:t>疏通文句</a:t>
            </a:r>
            <a:endParaRPr lang="zh-CN" altLang="en-US" sz="2800" b="1">
              <a:solidFill>
                <a:srgbClr val="FF00FF"/>
              </a:solidFill>
              <a:effectLst>
                <a:outerShdw blurRad="38100" dist="38100" dir="2700000" algn="tl">
                  <a:srgbClr val="000000">
                    <a:alpha val="43137"/>
                  </a:srgbClr>
                </a:outerShdw>
              </a:effectLs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1266"/>
                                        </p:tgtEl>
                                        <p:attrNameLst>
                                          <p:attrName>style.visibility</p:attrName>
                                        </p:attrNameLst>
                                      </p:cBhvr>
                                      <p:to>
                                        <p:strVal val="visible"/>
                                      </p:to>
                                    </p:set>
                                    <p:animEffect transition="in" filter="blinds(horizontal)">
                                      <p:cBhvr>
                                        <p:cTn id="7" dur="500"/>
                                        <p:tgtEl>
                                          <p:spTgt spid="1126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3" presetClass="entr" presetSubtype="16" dur="1000" fill="hold" grpId="0" nodeType="clickEffect">
                                  <p:stCondLst>
                                    <p:cond delay="0"/>
                                  </p:stCondLst>
                                  <p:childTnLst>
                                    <p:set>
                                      <p:cBhvr>
                                        <p:cTn id="11" dur="1000" fill="hold">
                                          <p:stCondLst>
                                            <p:cond delay="0"/>
                                          </p:stCondLst>
                                        </p:cTn>
                                        <p:tgtEl>
                                          <p:spTgt spid="12290">
                                            <p:txEl>
                                              <p:pRg st="0" end="0"/>
                                            </p:txEl>
                                          </p:spTgt>
                                        </p:tgtEl>
                                        <p:attrNameLst>
                                          <p:attrName>style.visibility</p:attrName>
                                        </p:attrNameLst>
                                      </p:cBhvr>
                                      <p:to>
                                        <p:strVal val="visible"/>
                                      </p:to>
                                    </p:set>
                                    <p:animEffect transition="in" filter="plus(in)">
                                      <p:cBhvr>
                                        <p:cTn id="12" dur="1000"/>
                                        <p:tgtEl>
                                          <p:spTgt spid="12290">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6" grpId="0"/>
      <p:bldP spid="12290" grpId="0" build="p"/>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314" name="Text Box 4"/>
          <p:cNvSpPr txBox="1"/>
          <p:nvPr/>
        </p:nvSpPr>
        <p:spPr>
          <a:xfrm>
            <a:off x="507365" y="161925"/>
            <a:ext cx="8277860" cy="1814830"/>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spcBef>
                <a:spcPct val="50000"/>
              </a:spcBef>
            </a:pPr>
            <a:r>
              <a:rPr lang="zh-CN" altLang="en-US" sz="3200">
                <a:solidFill>
                  <a:srgbClr val="FF0000"/>
                </a:solidFill>
                <a:latin typeface="黑体" panose="02010609060101010101" charset="-122"/>
                <a:ea typeface="黑体" panose="02010609060101010101" charset="-122"/>
                <a:cs typeface="黑体" panose="02010609060101010101" charset="-122"/>
              </a:rPr>
              <a:t>思考：</a:t>
            </a:r>
            <a:endParaRPr lang="zh-CN" altLang="en-US" sz="3200">
              <a:solidFill>
                <a:srgbClr val="FF0000"/>
              </a:solidFill>
              <a:latin typeface="黑体" panose="02010609060101010101" charset="-122"/>
              <a:ea typeface="黑体" panose="02010609060101010101" charset="-122"/>
              <a:cs typeface="黑体" panose="02010609060101010101" charset="-122"/>
            </a:endParaRPr>
          </a:p>
          <a:p>
            <a:pPr>
              <a:spcBef>
                <a:spcPct val="50000"/>
              </a:spcBef>
            </a:pPr>
            <a:r>
              <a:rPr lang="zh-CN" altLang="en-US" sz="3200">
                <a:solidFill>
                  <a:srgbClr val="FF0000"/>
                </a:solidFill>
                <a:latin typeface="黑体" panose="02010609060101010101" charset="-122"/>
                <a:ea typeface="黑体" panose="02010609060101010101" charset="-122"/>
                <a:cs typeface="黑体" panose="02010609060101010101" charset="-122"/>
              </a:rPr>
              <a:t>诸葛亮第一段话“海内大乱</a:t>
            </a:r>
            <a:r>
              <a:rPr lang="en-US" altLang="zh-CN" sz="3200">
                <a:solidFill>
                  <a:srgbClr val="FF0000"/>
                </a:solidFill>
                <a:latin typeface="黑体" panose="02010609060101010101" charset="-122"/>
                <a:ea typeface="黑体" panose="02010609060101010101" charset="-122"/>
                <a:cs typeface="黑体" panose="02010609060101010101" charset="-122"/>
              </a:rPr>
              <a:t>……</a:t>
            </a:r>
            <a:r>
              <a:rPr lang="zh-CN" altLang="en-US" sz="3200">
                <a:solidFill>
                  <a:srgbClr val="FF0000"/>
                </a:solidFill>
                <a:latin typeface="黑体" panose="02010609060101010101" charset="-122"/>
                <a:ea typeface="黑体" panose="02010609060101010101" charset="-122"/>
                <a:cs typeface="黑体" panose="02010609060101010101" charset="-122"/>
              </a:rPr>
              <a:t>祸至无日矣”的要害是什么？ </a:t>
            </a:r>
            <a:endParaRPr lang="zh-CN" altLang="en-US" sz="3200">
              <a:solidFill>
                <a:srgbClr val="FF0000"/>
              </a:solidFill>
              <a:latin typeface="黑体" panose="02010609060101010101" charset="-122"/>
              <a:ea typeface="黑体" panose="02010609060101010101" charset="-122"/>
              <a:cs typeface="黑体" panose="02010609060101010101" charset="-122"/>
            </a:endParaRPr>
          </a:p>
        </p:txBody>
      </p:sp>
      <p:sp>
        <p:nvSpPr>
          <p:cNvPr id="81924" name="Text Box 4"/>
          <p:cNvSpPr>
            <a:spLocks noGrp="1"/>
          </p:cNvSpPr>
          <p:nvPr/>
        </p:nvSpPr>
        <p:spPr>
          <a:xfrm>
            <a:off x="502285" y="2390775"/>
            <a:ext cx="8139430" cy="3511550"/>
          </a:xfrm>
          <a:prstGeom prst="rect">
            <a:avLst/>
          </a:prstGeom>
          <a:ln w="28575">
            <a:solidFill>
              <a:srgbClr val="328621">
                <a:alpha val="100000"/>
              </a:srgbClr>
            </a:solidFill>
            <a:miter/>
          </a:ln>
        </p:spPr>
        <p:txBody>
          <a:bodyPr vert="horz" wrap="square" lIns="91440" tIns="45720" rIns="91440" bIns="45720" rtlCol="0" anchor="t">
            <a:normAutofit fontScale="90000" lnSpcReduction="20000"/>
          </a:bodyPr>
          <a:lstStyle>
            <a:defPPr>
              <a:defRPr lang="zh-CN"/>
            </a:defPPr>
            <a:lvl1pPr marL="205740" marR="0" lvl="0"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1pPr>
            <a:lvl2pPr marL="617220" marR="0" lvl="1" indent="-20574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2pPr>
            <a:lvl3pPr marL="1028700" marR="0" lvl="2"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3pPr>
            <a:lvl4pPr marL="1440180" marR="0" lvl="3"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4pPr>
            <a:lvl5pPr marL="1851660" marR="0" lvl="4"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5pPr>
            <a:lvl6pPr marL="2263140" lvl="5"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6pPr>
            <a:lvl7pPr marL="2674620" lvl="6"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7pPr>
            <a:lvl8pPr marL="3086100" lvl="7"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8pPr>
            <a:lvl9pPr marL="3497580" lvl="8"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9pPr>
          </a:lstStyle>
          <a:p>
            <a:pPr>
              <a:lnSpc>
                <a:spcPct val="130000"/>
              </a:lnSpc>
              <a:spcAft>
                <a:spcPct val="0"/>
              </a:spcAft>
            </a:pPr>
            <a:r>
              <a:rPr lang="en-US" altLang="zh-CN" sz="3200">
                <a:solidFill>
                  <a:srgbClr val="0000FF"/>
                </a:solidFill>
                <a:latin typeface="黑体" panose="02010609060101010101" charset="-122"/>
                <a:ea typeface="黑体" panose="02010609060101010101" charset="-122"/>
                <a:cs typeface="黑体" panose="02010609060101010101" charset="-122"/>
              </a:rPr>
              <a:t> </a:t>
            </a:r>
            <a:r>
              <a:rPr lang="zh-CN" altLang="en-US" sz="3200">
                <a:solidFill>
                  <a:srgbClr val="0000FF"/>
                </a:solidFill>
                <a:latin typeface="黑体" panose="02010609060101010101" charset="-122"/>
                <a:ea typeface="黑体" panose="02010609060101010101" charset="-122"/>
                <a:cs typeface="黑体" panose="02010609060101010101" charset="-122"/>
              </a:rPr>
              <a:t>劝孙抗曹</a:t>
            </a:r>
            <a:endParaRPr lang="zh-CN" altLang="en-US" sz="3200">
              <a:solidFill>
                <a:srgbClr val="0000FF"/>
              </a:solidFill>
              <a:latin typeface="黑体" panose="02010609060101010101" charset="-122"/>
              <a:ea typeface="黑体" panose="02010609060101010101" charset="-122"/>
              <a:cs typeface="黑体" panose="02010609060101010101" charset="-122"/>
            </a:endParaRPr>
          </a:p>
          <a:p>
            <a:pPr>
              <a:lnSpc>
                <a:spcPct val="130000"/>
              </a:lnSpc>
              <a:spcAft>
                <a:spcPct val="0"/>
              </a:spcAft>
            </a:pPr>
            <a:r>
              <a:rPr lang="zh-CN" altLang="en-US" sz="3200">
                <a:solidFill>
                  <a:srgbClr val="0000FF"/>
                </a:solidFill>
                <a:latin typeface="黑体" panose="02010609060101010101" charset="-122"/>
                <a:ea typeface="黑体" panose="02010609060101010101" charset="-122"/>
                <a:cs typeface="黑体" panose="02010609060101010101" charset="-122"/>
              </a:rPr>
              <a:t>①强调“共争天下”，君臣之分未定，以此消除孙权的忧虑。</a:t>
            </a:r>
            <a:endParaRPr lang="zh-CN" altLang="en-US" sz="3200">
              <a:solidFill>
                <a:srgbClr val="0000FF"/>
              </a:solidFill>
              <a:latin typeface="黑体" panose="02010609060101010101" charset="-122"/>
              <a:ea typeface="黑体" panose="02010609060101010101" charset="-122"/>
              <a:cs typeface="黑体" panose="02010609060101010101" charset="-122"/>
            </a:endParaRPr>
          </a:p>
          <a:p>
            <a:pPr>
              <a:lnSpc>
                <a:spcPct val="130000"/>
              </a:lnSpc>
              <a:spcAft>
                <a:spcPct val="0"/>
              </a:spcAft>
            </a:pPr>
            <a:r>
              <a:rPr lang="zh-CN" altLang="en-US" sz="3200">
                <a:solidFill>
                  <a:srgbClr val="0000FF"/>
                </a:solidFill>
                <a:latin typeface="黑体" panose="02010609060101010101" charset="-122"/>
                <a:ea typeface="黑体" panose="02010609060101010101" charset="-122"/>
                <a:cs typeface="黑体" panose="02010609060101010101" charset="-122"/>
              </a:rPr>
              <a:t>②针对孙“内怀犹豫之计”，以“北面事之”相激；</a:t>
            </a:r>
            <a:endParaRPr lang="zh-CN" altLang="en-US" sz="3200">
              <a:solidFill>
                <a:srgbClr val="0000FF"/>
              </a:solidFill>
              <a:latin typeface="黑体" panose="02010609060101010101" charset="-122"/>
              <a:ea typeface="黑体" panose="02010609060101010101" charset="-122"/>
              <a:cs typeface="黑体" panose="02010609060101010101" charset="-122"/>
            </a:endParaRPr>
          </a:p>
          <a:p>
            <a:pPr>
              <a:lnSpc>
                <a:spcPct val="130000"/>
              </a:lnSpc>
              <a:spcAft>
                <a:spcPct val="0"/>
              </a:spcAft>
            </a:pPr>
            <a:r>
              <a:rPr lang="zh-CN" altLang="en-US" sz="3200">
                <a:solidFill>
                  <a:srgbClr val="0000FF"/>
                </a:solidFill>
                <a:latin typeface="黑体" panose="02010609060101010101" charset="-122"/>
                <a:ea typeface="黑体" panose="02010609060101010101" charset="-122"/>
                <a:cs typeface="黑体" panose="02010609060101010101" charset="-122"/>
              </a:rPr>
              <a:t>③以田横“守义不辱”、刘备“不为之下”为孙树立对抗的榜样。</a:t>
            </a:r>
            <a:endParaRPr lang="zh-CN" altLang="en-US" sz="3200">
              <a:solidFill>
                <a:srgbClr val="0000FF"/>
              </a:solidFill>
              <a:latin typeface="黑体" panose="02010609060101010101" charset="-122"/>
              <a:ea typeface="黑体" panose="02010609060101010101" charset="-122"/>
              <a:cs typeface="黑体" panose="0201060906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81924"/>
                                        </p:tgtEl>
                                        <p:attrNameLst>
                                          <p:attrName>style.visibility</p:attrName>
                                        </p:attrNameLst>
                                      </p:cBhvr>
                                      <p:to>
                                        <p:strVal val="visible"/>
                                      </p:to>
                                    </p:set>
                                    <p:animEffect transition="in" filter="randombar(horizontal)">
                                      <p:cBhvr>
                                        <p:cTn id="7" dur="500"/>
                                        <p:tgtEl>
                                          <p:spTgt spid="819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24"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7172" name="Text Box 4"/>
          <p:cNvSpPr txBox="1"/>
          <p:nvPr/>
        </p:nvSpPr>
        <p:spPr>
          <a:xfrm>
            <a:off x="80010" y="645795"/>
            <a:ext cx="3844290" cy="6251575"/>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10000"/>
              </a:lnSpc>
              <a:spcBef>
                <a:spcPct val="0"/>
              </a:spcBef>
            </a:pPr>
            <a:r>
              <a:rPr lang="en-US" altLang="zh-CN" sz="2800">
                <a:solidFill>
                  <a:schemeClr val="tx1"/>
                </a:solidFill>
                <a:latin typeface="黑体" panose="02010609060101010101" charset="-122"/>
                <a:ea typeface="黑体" panose="02010609060101010101" charset="-122"/>
                <a:cs typeface="黑体" panose="02010609060101010101" charset="-122"/>
              </a:rPr>
              <a:t>  </a:t>
            </a:r>
            <a:r>
              <a:rPr lang="zh-CN" altLang="en-US" sz="2800">
                <a:solidFill>
                  <a:schemeClr val="tx1"/>
                </a:solidFill>
                <a:latin typeface="黑体" panose="02010609060101010101" charset="-122"/>
                <a:ea typeface="黑体" panose="02010609060101010101" charset="-122"/>
                <a:cs typeface="黑体" panose="02010609060101010101" charset="-122"/>
              </a:rPr>
              <a:t>权勃然曰：“</a:t>
            </a:r>
            <a:r>
              <a:rPr lang="zh-CN" altLang="en-US" sz="2800" u="sng">
                <a:solidFill>
                  <a:schemeClr val="tx1"/>
                </a:solidFill>
                <a:latin typeface="黑体" panose="02010609060101010101" charset="-122"/>
                <a:ea typeface="黑体" panose="02010609060101010101" charset="-122"/>
                <a:cs typeface="黑体" panose="02010609060101010101" charset="-122"/>
              </a:rPr>
              <a:t>吾不能举全吴之地，十万之众，受制于人，吾计决矣！</a:t>
            </a:r>
            <a:r>
              <a:rPr lang="zh-CN" altLang="en-US" sz="2800">
                <a:solidFill>
                  <a:schemeClr val="tx1"/>
                </a:solidFill>
                <a:latin typeface="黑体" panose="02010609060101010101" charset="-122"/>
                <a:ea typeface="黑体" panose="02010609060101010101" charset="-122"/>
                <a:cs typeface="黑体" panose="02010609060101010101" charset="-122"/>
              </a:rPr>
              <a:t>非刘豫州莫可以当曹操者，然豫州新败之后，安能抗此难乎？”亮曰：“豫州军虽败于长坂，今战士还者及关羽水军精甲万人，刘琦合江敝夏战士亦不下万人。曹操之众远来疲敝，闻追豫州，轻骑一日一夜行三百余里，</a:t>
            </a:r>
            <a:endParaRPr lang="zh-CN" altLang="en-US" sz="2800">
              <a:solidFill>
                <a:schemeClr val="tx1"/>
              </a:solidFill>
              <a:latin typeface="黑体" panose="02010609060101010101" charset="-122"/>
              <a:ea typeface="黑体" panose="02010609060101010101" charset="-122"/>
              <a:cs typeface="黑体" panose="02010609060101010101" charset="-122"/>
            </a:endParaRPr>
          </a:p>
        </p:txBody>
      </p:sp>
      <p:cxnSp>
        <p:nvCxnSpPr>
          <p:cNvPr id="4" name="直接连接符 3"/>
          <p:cNvCxnSpPr/>
          <p:nvPr/>
        </p:nvCxnSpPr>
        <p:spPr>
          <a:xfrm>
            <a:off x="3924300" y="395605"/>
            <a:ext cx="10795" cy="606679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16386" name="Rectangle 3"/>
          <p:cNvSpPr>
            <a:spLocks noGrp="1"/>
          </p:cNvSpPr>
          <p:nvPr/>
        </p:nvSpPr>
        <p:spPr>
          <a:xfrm>
            <a:off x="4109085" y="303530"/>
            <a:ext cx="4952365" cy="6721475"/>
          </a:xfrm>
          <a:prstGeom prst="rect">
            <a:avLst/>
          </a:prstGeom>
        </p:spPr>
        <p:txBody>
          <a:bodyPr vert="horz" wrap="square" lIns="91440" tIns="45720" rIns="91440" bIns="45720" rtlCol="0" anchor="t">
            <a:noAutofit/>
          </a:bodyPr>
          <a:lstStyle>
            <a:defPPr>
              <a:defRPr lang="zh-CN"/>
            </a:defPPr>
            <a:lvl1pPr marL="205740" marR="0" lvl="0"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1pPr>
            <a:lvl2pPr marL="617220" marR="0" lvl="1" indent="-20574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2pPr>
            <a:lvl3pPr marL="1028700" marR="0" lvl="2"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3pPr>
            <a:lvl4pPr marL="1440180" marR="0" lvl="3"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4pPr>
            <a:lvl5pPr marL="1851660" marR="0" lvl="4"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5pPr>
            <a:lvl6pPr marL="2263140" lvl="5"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6pPr>
            <a:lvl7pPr marL="2674620" lvl="6"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7pPr>
            <a:lvl8pPr marL="3086100" lvl="7"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8pPr>
            <a:lvl9pPr marL="3497580" lvl="8"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9pPr>
          </a:lstStyle>
          <a:p>
            <a:pPr marL="0" indent="0">
              <a:lnSpc>
                <a:spcPct val="110000"/>
              </a:lnSpc>
              <a:spcAft>
                <a:spcPct val="0"/>
              </a:spcAft>
            </a:pPr>
            <a:r>
              <a:rPr lang="en-US" altLang="zh-CN" sz="2600">
                <a:solidFill>
                  <a:schemeClr val="tx1"/>
                </a:solidFill>
                <a:uFillTx/>
                <a:latin typeface="黑体" panose="02010609060101010101" charset="-122"/>
                <a:ea typeface="黑体" panose="02010609060101010101" charset="-122"/>
                <a:cs typeface="黑体" panose="02010609060101010101" charset="-122"/>
              </a:rPr>
              <a:t>   </a:t>
            </a:r>
            <a:r>
              <a:rPr lang="zh-CN" altLang="en-US" sz="2600">
                <a:solidFill>
                  <a:srgbClr val="7030A0"/>
                </a:solidFill>
                <a:uFillTx/>
                <a:latin typeface="黑体" panose="02010609060101010101" charset="-122"/>
                <a:ea typeface="黑体" panose="02010609060101010101" charset="-122"/>
                <a:cs typeface="黑体" panose="02010609060101010101" charset="-122"/>
              </a:rPr>
              <a:t>孙权发怒说：“我不能拿全东吴的土地，十万将士，被别人控制，我的主意决定了！除了刘豫州就没了（同我一齐）抵挡曹操的了，可是刘豫州在刚打败仗之后，怎能抗得住这个大难呢？”诸葛亮说：“刘豫州的军队虽然在长坂坡打了败仗，（但是）现在归队的士兵加上关羽率领的精锐水兵还有一万人，刘琦收拢江夏的战士也不少于一万人。曹操的军队远道而来已疲惫不堪，听说追逐刘豫州，轻装的骑兵一日一夜跑三百多里，</a:t>
            </a:r>
            <a:endParaRPr lang="zh-CN" altLang="en-US" sz="2600">
              <a:solidFill>
                <a:srgbClr val="7030A0"/>
              </a:solidFill>
              <a:uFillTx/>
              <a:latin typeface="黑体" panose="02010609060101010101" charset="-122"/>
              <a:ea typeface="黑体" panose="02010609060101010101" charset="-122"/>
              <a:cs typeface="黑体" panose="02010609060101010101" charset="-122"/>
            </a:endParaRPr>
          </a:p>
        </p:txBody>
      </p:sp>
      <p:sp>
        <p:nvSpPr>
          <p:cNvPr id="2" name="文本框 1"/>
          <p:cNvSpPr txBox="1"/>
          <p:nvPr/>
        </p:nvSpPr>
        <p:spPr>
          <a:xfrm>
            <a:off x="1184275" y="154940"/>
            <a:ext cx="1605280" cy="521970"/>
          </a:xfrm>
          <a:prstGeom prst="rect">
            <a:avLst/>
          </a:prstGeom>
          <a:noFill/>
          <a:ln w="38100">
            <a:solidFill>
              <a:srgbClr val="C00000"/>
            </a:solidFill>
          </a:ln>
        </p:spPr>
        <p:txBody>
          <a:bodyPr wrap="non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r>
              <a:rPr lang="zh-CN" altLang="en-US" sz="2800" b="1">
                <a:solidFill>
                  <a:srgbClr val="FF00FF"/>
                </a:solidFill>
                <a:effectLst>
                  <a:outerShdw blurRad="38100" dist="38100" dir="2700000" algn="tl">
                    <a:srgbClr val="000000">
                      <a:alpha val="43137"/>
                    </a:srgbClr>
                  </a:outerShdw>
                </a:effectLst>
              </a:rPr>
              <a:t>疏通文句</a:t>
            </a:r>
            <a:endParaRPr lang="zh-CN" altLang="en-US" sz="2800" b="1">
              <a:solidFill>
                <a:srgbClr val="FF00FF"/>
              </a:solidFill>
              <a:effectLst>
                <a:outerShdw blurRad="38100" dist="38100" dir="2700000" algn="tl">
                  <a:srgbClr val="000000">
                    <a:alpha val="43137"/>
                  </a:srgbClr>
                </a:outerShdw>
              </a:effectLs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1" nodeType="clickEffect">
                                  <p:stCondLst>
                                    <p:cond delay="0"/>
                                  </p:stCondLst>
                                  <p:childTnLst>
                                    <p:set>
                                      <p:cBhvr>
                                        <p:cTn id="6" dur="1" fill="hold">
                                          <p:stCondLst>
                                            <p:cond delay="0"/>
                                          </p:stCondLst>
                                        </p:cTn>
                                        <p:tgtEl>
                                          <p:spTgt spid="7172"/>
                                        </p:tgtEl>
                                        <p:attrNameLst>
                                          <p:attrName>style.visibility</p:attrName>
                                        </p:attrNameLst>
                                      </p:cBhvr>
                                      <p:to>
                                        <p:strVal val="visible"/>
                                      </p:to>
                                    </p:set>
                                    <p:animEffect transition="in" filter="blinds(horizontal)">
                                      <p:cBhvr>
                                        <p:cTn id="7" dur="500"/>
                                        <p:tgtEl>
                                          <p:spTgt spid="717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8" presetClass="entr" presetSubtype="16" dur="1000" fill="hold" grpId="0" nodeType="clickEffect">
                                  <p:stCondLst>
                                    <p:cond delay="0"/>
                                  </p:stCondLst>
                                  <p:childTnLst>
                                    <p:set>
                                      <p:cBhvr>
                                        <p:cTn id="11" dur="1000" fill="hold">
                                          <p:stCondLst>
                                            <p:cond delay="0"/>
                                          </p:stCondLst>
                                        </p:cTn>
                                        <p:tgtEl>
                                          <p:spTgt spid="16386"/>
                                        </p:tgtEl>
                                        <p:attrNameLst>
                                          <p:attrName>style.visibility</p:attrName>
                                        </p:attrNameLst>
                                      </p:cBhvr>
                                      <p:to>
                                        <p:strVal val="visible"/>
                                      </p:to>
                                    </p:set>
                                    <p:animEffect transition="in" filter="diamond(in)">
                                      <p:cBhvr>
                                        <p:cTn id="12" dur="1000"/>
                                        <p:tgtEl>
                                          <p:spTgt spid="1638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1"/>
      <p:bldP spid="16386"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4" name="直接连接符 3"/>
          <p:cNvCxnSpPr/>
          <p:nvPr/>
        </p:nvCxnSpPr>
        <p:spPr>
          <a:xfrm>
            <a:off x="3924300" y="395605"/>
            <a:ext cx="10795" cy="606679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7172" name="Text Box 4"/>
          <p:cNvSpPr txBox="1"/>
          <p:nvPr/>
        </p:nvSpPr>
        <p:spPr>
          <a:xfrm>
            <a:off x="69850" y="837565"/>
            <a:ext cx="3854450" cy="5809615"/>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10000"/>
              </a:lnSpc>
              <a:spcBef>
                <a:spcPct val="0"/>
              </a:spcBef>
            </a:pPr>
            <a:r>
              <a:rPr lang="zh-CN" altLang="en-US" sz="2600">
                <a:solidFill>
                  <a:schemeClr val="tx1"/>
                </a:solidFill>
                <a:uFillTx/>
                <a:latin typeface="黑体" panose="02010609060101010101" charset="-122"/>
                <a:ea typeface="黑体" panose="02010609060101010101" charset="-122"/>
                <a:cs typeface="黑体" panose="02010609060101010101" charset="-122"/>
              </a:rPr>
              <a:t>此所谓‘强弩之末势不能穿鲁缟’者也，故兵法忌之，曰‘必蹶上将军’。且北方之人，不习水战；又，荆州之民附操者，逼兵势耳，非心服也。今将军诚能命猛将统兵数万，与豫州协规同力，破操军必矣。操军破，必北还；如此则荆、吴之势强，鼎足之形成矣。成败之机，在于今日！”权大悦，与其群下谋之。</a:t>
            </a:r>
            <a:endParaRPr lang="zh-CN" altLang="en-US" sz="2600">
              <a:solidFill>
                <a:schemeClr val="tx1"/>
              </a:solidFill>
              <a:uFillTx/>
              <a:latin typeface="黑体" panose="02010609060101010101" charset="-122"/>
              <a:ea typeface="黑体" panose="02010609060101010101" charset="-122"/>
              <a:cs typeface="黑体" panose="02010609060101010101" charset="-122"/>
            </a:endParaRPr>
          </a:p>
        </p:txBody>
      </p:sp>
      <p:sp>
        <p:nvSpPr>
          <p:cNvPr id="16386" name="Rectangle 3"/>
          <p:cNvSpPr>
            <a:spLocks noGrp="1"/>
          </p:cNvSpPr>
          <p:nvPr>
            <p:ph idx="1"/>
          </p:nvPr>
        </p:nvSpPr>
        <p:spPr>
          <a:xfrm>
            <a:off x="4076700" y="219075"/>
            <a:ext cx="4987925" cy="6666865"/>
          </a:xfrm>
        </p:spPr>
        <p:txBody>
          <a:bodyPr vert="horz" wrap="square" lIns="91440" tIns="45720" rIns="91440" bIns="45720" anchor="t">
            <a:noAutofit/>
          </a:bodyPr>
          <a:lstStyle/>
          <a:p>
            <a:pPr marL="0" indent="0">
              <a:lnSpc>
                <a:spcPct val="110000"/>
              </a:lnSpc>
              <a:spcAft>
                <a:spcPct val="0"/>
              </a:spcAft>
            </a:pPr>
            <a:r>
              <a:rPr lang="zh-CN" altLang="en-US" sz="2400">
                <a:solidFill>
                  <a:srgbClr val="7030A0"/>
                </a:solidFill>
                <a:uFillTx/>
                <a:latin typeface="黑体" panose="02010609060101010101" charset="-122"/>
                <a:ea typeface="黑体" panose="02010609060101010101" charset="-122"/>
                <a:cs typeface="黑体" panose="02010609060101010101" charset="-122"/>
              </a:rPr>
              <a:t>这就是所谓‘强弓发出的箭到了尽头，连鲁国的薄绢也穿不透’啊，所以兵法上忌讳这样做，说‘一定会使主帅遭到挫败’。况且北方的水兵，不习惯在水上作战；还有，归附曹操的荆州民众，是被他武力的威势所逼，不是发自内心的顺服。现在将军果真能派猛将统领几万大军，与刘豫州协同规划、共同努力，攻破曹操的军队就是必然的了。曹操的军队被打败，势必向北撤退；如果是这样，荆州、吴国的势力就会强大，三国分立的形势就会出现。成败的关键，就在今天！”孙权听说非常高兴，就同部下们谋划这件事。 </a:t>
            </a:r>
            <a:endParaRPr lang="zh-CN" altLang="en-US" sz="2400">
              <a:solidFill>
                <a:srgbClr val="7030A0"/>
              </a:solidFill>
              <a:uFillTx/>
              <a:latin typeface="黑体" panose="02010609060101010101" charset="-122"/>
              <a:ea typeface="黑体" panose="02010609060101010101" charset="-122"/>
              <a:cs typeface="黑体" panose="02010609060101010101" charset="-122"/>
            </a:endParaRPr>
          </a:p>
        </p:txBody>
      </p:sp>
      <p:sp>
        <p:nvSpPr>
          <p:cNvPr id="2" name="文本框 1"/>
          <p:cNvSpPr txBox="1"/>
          <p:nvPr/>
        </p:nvSpPr>
        <p:spPr>
          <a:xfrm>
            <a:off x="1184275" y="154940"/>
            <a:ext cx="1605280" cy="521970"/>
          </a:xfrm>
          <a:prstGeom prst="rect">
            <a:avLst/>
          </a:prstGeom>
          <a:noFill/>
          <a:ln w="38100">
            <a:solidFill>
              <a:srgbClr val="C00000"/>
            </a:solidFill>
          </a:ln>
        </p:spPr>
        <p:txBody>
          <a:bodyPr wrap="non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r>
              <a:rPr lang="zh-CN" altLang="en-US" sz="2800" b="1">
                <a:solidFill>
                  <a:srgbClr val="FF00FF"/>
                </a:solidFill>
                <a:effectLst>
                  <a:outerShdw blurRad="38100" dist="38100" dir="2700000" algn="tl">
                    <a:srgbClr val="000000">
                      <a:alpha val="43137"/>
                    </a:srgbClr>
                  </a:outerShdw>
                </a:effectLst>
              </a:rPr>
              <a:t>疏通文句</a:t>
            </a:r>
            <a:endParaRPr lang="zh-CN" altLang="en-US" sz="2800" b="1">
              <a:solidFill>
                <a:srgbClr val="FF00FF"/>
              </a:solidFill>
              <a:effectLst>
                <a:outerShdw blurRad="38100" dist="38100" dir="2700000" algn="tl">
                  <a:srgbClr val="000000">
                    <a:alpha val="43137"/>
                  </a:srgbClr>
                </a:outerShdw>
              </a:effectLs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1" nodeType="clickEffect">
                                  <p:stCondLst>
                                    <p:cond delay="0"/>
                                  </p:stCondLst>
                                  <p:childTnLst>
                                    <p:set>
                                      <p:cBhvr>
                                        <p:cTn id="6" dur="1" fill="hold">
                                          <p:stCondLst>
                                            <p:cond delay="0"/>
                                          </p:stCondLst>
                                        </p:cTn>
                                        <p:tgtEl>
                                          <p:spTgt spid="7172"/>
                                        </p:tgtEl>
                                        <p:attrNameLst>
                                          <p:attrName>style.visibility</p:attrName>
                                        </p:attrNameLst>
                                      </p:cBhvr>
                                      <p:to>
                                        <p:strVal val="visible"/>
                                      </p:to>
                                    </p:set>
                                    <p:animEffect transition="in" filter="blinds(horizontal)">
                                      <p:cBhvr>
                                        <p:cTn id="7" dur="500"/>
                                        <p:tgtEl>
                                          <p:spTgt spid="717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0" presetClass="entr" presetSubtype="0" dur="1000" fill="hold" grpId="0" nodeType="clickEffect">
                                  <p:stCondLst>
                                    <p:cond delay="0"/>
                                  </p:stCondLst>
                                  <p:childTnLst>
                                    <p:set>
                                      <p:cBhvr>
                                        <p:cTn id="11" dur="1000" fill="hold">
                                          <p:stCondLst>
                                            <p:cond delay="0"/>
                                          </p:stCondLst>
                                        </p:cTn>
                                        <p:tgtEl>
                                          <p:spTgt spid="16386">
                                            <p:txEl>
                                              <p:pRg st="0" end="0"/>
                                            </p:txEl>
                                          </p:spTgt>
                                        </p:tgtEl>
                                        <p:attrNameLst>
                                          <p:attrName>style.visibility</p:attrName>
                                        </p:attrNameLst>
                                      </p:cBhvr>
                                      <p:to>
                                        <p:strVal val="visible"/>
                                      </p:to>
                                    </p:set>
                                    <p:animEffect transition="in" filter="wedge">
                                      <p:cBhvr>
                                        <p:cTn id="12" dur="1000"/>
                                        <p:tgtEl>
                                          <p:spTgt spid="1638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1"/>
      <p:bldP spid="16386" grpId="0" build="p"/>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410" name="Text Box 4"/>
          <p:cNvSpPr txBox="1"/>
          <p:nvPr/>
        </p:nvSpPr>
        <p:spPr>
          <a:xfrm>
            <a:off x="459740" y="58420"/>
            <a:ext cx="8510270" cy="1814830"/>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spcBef>
                <a:spcPct val="50000"/>
              </a:spcBef>
            </a:pPr>
            <a:r>
              <a:rPr lang="zh-CN" altLang="en-US" sz="3200">
                <a:solidFill>
                  <a:srgbClr val="FF0000"/>
                </a:solidFill>
                <a:latin typeface="黑体" panose="02010609060101010101" charset="-122"/>
                <a:ea typeface="黑体" panose="02010609060101010101" charset="-122"/>
                <a:cs typeface="黑体" panose="02010609060101010101" charset="-122"/>
              </a:rPr>
              <a:t>思考：</a:t>
            </a:r>
            <a:endParaRPr lang="zh-CN" altLang="en-US" sz="3200">
              <a:solidFill>
                <a:srgbClr val="FF0000"/>
              </a:solidFill>
              <a:latin typeface="黑体" panose="02010609060101010101" charset="-122"/>
              <a:ea typeface="黑体" panose="02010609060101010101" charset="-122"/>
              <a:cs typeface="黑体" panose="02010609060101010101" charset="-122"/>
            </a:endParaRPr>
          </a:p>
          <a:p>
            <a:pPr>
              <a:spcBef>
                <a:spcPct val="50000"/>
              </a:spcBef>
            </a:pPr>
            <a:r>
              <a:rPr lang="zh-CN" altLang="en-US" sz="3200">
                <a:solidFill>
                  <a:srgbClr val="FF0000"/>
                </a:solidFill>
                <a:latin typeface="黑体" panose="02010609060101010101" charset="-122"/>
                <a:ea typeface="黑体" panose="02010609060101010101" charset="-122"/>
                <a:cs typeface="黑体" panose="02010609060101010101" charset="-122"/>
              </a:rPr>
              <a:t>孙权听了诸葛亮的一席话，竟然“大悦”，诸葛亮是如何进一步说服孙权的呢？</a:t>
            </a:r>
            <a:endParaRPr lang="zh-CN" altLang="en-US" sz="3200">
              <a:solidFill>
                <a:srgbClr val="FF0000"/>
              </a:solidFill>
              <a:latin typeface="黑体" panose="02010609060101010101" charset="-122"/>
              <a:ea typeface="黑体" panose="02010609060101010101" charset="-122"/>
              <a:cs typeface="黑体" panose="02010609060101010101" charset="-122"/>
            </a:endParaRPr>
          </a:p>
        </p:txBody>
      </p:sp>
      <p:sp>
        <p:nvSpPr>
          <p:cNvPr id="83972" name="Text Box 4"/>
          <p:cNvSpPr>
            <a:spLocks noGrp="1"/>
          </p:cNvSpPr>
          <p:nvPr/>
        </p:nvSpPr>
        <p:spPr>
          <a:xfrm>
            <a:off x="373380" y="1978660"/>
            <a:ext cx="8396605" cy="4505960"/>
          </a:xfrm>
          <a:prstGeom prst="rect">
            <a:avLst/>
          </a:prstGeom>
          <a:ln w="28575">
            <a:solidFill>
              <a:srgbClr val="328621">
                <a:alpha val="100000"/>
              </a:srgbClr>
            </a:solidFill>
            <a:miter/>
          </a:ln>
        </p:spPr>
        <p:txBody>
          <a:bodyPr vert="horz" wrap="square" lIns="91440" tIns="45720" rIns="91440" bIns="45720" rtlCol="0" anchor="t">
            <a:normAutofit fontScale="92500"/>
          </a:bodyPr>
          <a:lstStyle>
            <a:defPPr>
              <a:defRPr lang="zh-CN"/>
            </a:defPPr>
            <a:lvl1pPr marL="205740" marR="0" lvl="0"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1pPr>
            <a:lvl2pPr marL="617220" marR="0" lvl="1" indent="-205740" algn="l" defTabSz="914400" rtl="0" eaLnBrk="1" fontAlgn="auto" latinLnBrk="0" hangingPunct="1">
              <a:lnSpc>
                <a:spcPct val="130000"/>
              </a:lnSpc>
              <a:spcBef>
                <a:spcPct val="0"/>
              </a:spcBef>
              <a:spcAft>
                <a:spcPts val="1000"/>
              </a:spcAft>
              <a:buFont typeface="Arial" pitchFamily="34" charset="0"/>
              <a:buChar char="•"/>
              <a:tabLst>
                <a:tab pos="1609725"/>
              </a:tabLst>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2pPr>
            <a:lvl3pPr marL="1028700" marR="0" lvl="2"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3pPr>
            <a:lvl4pPr marL="1440180" marR="0" lvl="3"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4pPr>
            <a:lvl5pPr marL="1851660" marR="0" lvl="4" indent="-205740" algn="l" defTabSz="914400" rtl="0" eaLnBrk="1" fontAlgn="auto" latinLnBrk="0" hangingPunct="1">
              <a:lnSpc>
                <a:spcPct val="130000"/>
              </a:lnSpc>
              <a:spcBef>
                <a:spcPct val="0"/>
              </a:spcBef>
              <a:spcAft>
                <a:spcPts val="1000"/>
              </a:spcAft>
              <a:buFont typeface="Arial" pitchFamily="34" charset="0"/>
              <a:buChar char="•"/>
              <a:defRPr kumimoji="0" lang="zh-CN" altLang="en-US" sz="1440" b="0" i="0" u="none" strike="noStrike" kern="1200" cap="none" spc="0" normalizeH="0" baseline="0" noProof="1">
                <a:solidFill>
                  <a:schemeClr val="bg1"/>
                </a:solidFill>
                <a:uFillTx/>
                <a:latin typeface="Arial" pitchFamily="34" charset="0"/>
                <a:ea typeface="微软雅黑" panose="020b0503020204020204" pitchFamily="34" charset="-122"/>
                <a:cs typeface="+mn-cs"/>
                <a:sym typeface="+mn-ea"/>
              </a:defRPr>
            </a:lvl5pPr>
            <a:lvl6pPr marL="2263140" lvl="5"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6pPr>
            <a:lvl7pPr marL="2674620" lvl="6"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7pPr>
            <a:lvl8pPr marL="3086100" lvl="7"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8pPr>
            <a:lvl9pPr marL="3497580" lvl="8" indent="-205740" algn="l" defTabSz="822960" rtl="0" eaLnBrk="1" fontAlgn="base" latinLnBrk="0" hangingPunct="1">
              <a:lnSpc>
                <a:spcPct val="90000"/>
              </a:lnSpc>
              <a:spcBef>
                <a:spcPts val="450"/>
              </a:spcBef>
              <a:spcAft>
                <a:spcPct val="0"/>
              </a:spcAft>
              <a:buFont typeface="Arial" pitchFamily="34" charset="0"/>
              <a:buChar char="•"/>
              <a:defRPr sz="1620" b="0" i="0" u="none" kern="1200" baseline="0">
                <a:solidFill>
                  <a:schemeClr val="tx1"/>
                </a:solidFill>
                <a:latin typeface="+mn-lt"/>
                <a:ea typeface="+mn-ea"/>
                <a:cs typeface="+mn-cs"/>
              </a:defRPr>
            </a:lvl9pPr>
          </a:lstStyle>
          <a:p>
            <a:pPr marL="0" indent="0">
              <a:spcAft>
                <a:spcPct val="0"/>
              </a:spcAft>
            </a:pPr>
            <a:r>
              <a:rPr lang="zh-CN" altLang="en-US" sz="2800">
                <a:solidFill>
                  <a:srgbClr val="0000FF"/>
                </a:solidFill>
                <a:latin typeface="黑体" panose="02010609060101010101" charset="-122"/>
                <a:ea typeface="黑体" panose="02010609060101010101" charset="-122"/>
                <a:cs typeface="黑体" panose="02010609060101010101" charset="-122"/>
              </a:rPr>
              <a:t>诸葛亮对刘、孙、曹三方力量对比的分析以及对形势发     展的预测</a:t>
            </a:r>
            <a:endParaRPr lang="zh-CN" altLang="en-US" sz="2800">
              <a:solidFill>
                <a:srgbClr val="0000FF"/>
              </a:solidFill>
              <a:latin typeface="黑体" panose="02010609060101010101" charset="-122"/>
              <a:ea typeface="黑体" panose="02010609060101010101" charset="-122"/>
              <a:cs typeface="黑体" panose="02010609060101010101" charset="-122"/>
            </a:endParaRPr>
          </a:p>
          <a:p>
            <a:pPr marL="0" indent="0">
              <a:spcAft>
                <a:spcPct val="0"/>
              </a:spcAft>
              <a:buNone/>
            </a:pPr>
            <a:r>
              <a:rPr lang="zh-CN" altLang="en-US" sz="2800">
                <a:solidFill>
                  <a:srgbClr val="0000FF"/>
                </a:solidFill>
                <a:latin typeface="黑体" panose="02010609060101010101" charset="-122"/>
                <a:ea typeface="黑体" panose="02010609060101010101" charset="-122"/>
                <a:cs typeface="黑体" panose="02010609060101010101" charset="-122"/>
              </a:rPr>
              <a:t>（</a:t>
            </a:r>
            <a:r>
              <a:rPr lang="en-US" altLang="zh-CN" sz="2800">
                <a:solidFill>
                  <a:srgbClr val="0000FF"/>
                </a:solidFill>
                <a:latin typeface="黑体" panose="02010609060101010101" charset="-122"/>
                <a:ea typeface="黑体" panose="02010609060101010101" charset="-122"/>
                <a:cs typeface="黑体" panose="02010609060101010101" charset="-122"/>
              </a:rPr>
              <a:t>1</a:t>
            </a:r>
            <a:r>
              <a:rPr lang="zh-CN" altLang="en-US" sz="2800">
                <a:solidFill>
                  <a:srgbClr val="0000FF"/>
                </a:solidFill>
                <a:latin typeface="黑体" panose="02010609060101010101" charset="-122"/>
                <a:ea typeface="黑体" panose="02010609060101010101" charset="-122"/>
                <a:cs typeface="黑体" panose="02010609060101010101" charset="-122"/>
              </a:rPr>
              <a:t>）诸葛亮对刘、曹、孙各方实力的分析。</a:t>
            </a:r>
            <a:endParaRPr lang="zh-CN" altLang="en-US" sz="2800">
              <a:solidFill>
                <a:srgbClr val="0000FF"/>
              </a:solidFill>
              <a:latin typeface="黑体" panose="02010609060101010101" charset="-122"/>
              <a:ea typeface="黑体" panose="02010609060101010101" charset="-122"/>
              <a:cs typeface="黑体" panose="02010609060101010101" charset="-122"/>
            </a:endParaRPr>
          </a:p>
          <a:p>
            <a:pPr marL="0" indent="0">
              <a:spcAft>
                <a:spcPct val="0"/>
              </a:spcAft>
              <a:buNone/>
            </a:pPr>
            <a:r>
              <a:rPr lang="zh-CN" altLang="en-US" sz="2800">
                <a:solidFill>
                  <a:srgbClr val="0000FF"/>
                </a:solidFill>
                <a:latin typeface="黑体" panose="02010609060101010101" charset="-122"/>
                <a:ea typeface="黑体" panose="02010609060101010101" charset="-122"/>
                <a:cs typeface="黑体" panose="02010609060101010101" charset="-122"/>
              </a:rPr>
              <a:t>     刘</a:t>
            </a:r>
            <a:r>
              <a:rPr lang="en-US" altLang="zh-CN" sz="2800">
                <a:solidFill>
                  <a:srgbClr val="0000FF"/>
                </a:solidFill>
                <a:latin typeface="黑体" panose="02010609060101010101" charset="-122"/>
                <a:ea typeface="黑体" panose="02010609060101010101" charset="-122"/>
                <a:cs typeface="黑体" panose="02010609060101010101" charset="-122"/>
              </a:rPr>
              <a:t>——</a:t>
            </a:r>
            <a:r>
              <a:rPr lang="zh-CN" altLang="en-US" sz="2800">
                <a:solidFill>
                  <a:srgbClr val="0000FF"/>
                </a:solidFill>
                <a:latin typeface="黑体" panose="02010609060101010101" charset="-122"/>
                <a:ea typeface="黑体" panose="02010609060101010101" charset="-122"/>
                <a:cs typeface="黑体" panose="02010609060101010101" charset="-122"/>
              </a:rPr>
              <a:t>战士还者及关羽水军一万，刘琦一万。</a:t>
            </a:r>
            <a:endParaRPr lang="zh-CN" altLang="en-US" sz="2800">
              <a:solidFill>
                <a:srgbClr val="0000FF"/>
              </a:solidFill>
              <a:latin typeface="黑体" panose="02010609060101010101" charset="-122"/>
              <a:ea typeface="黑体" panose="02010609060101010101" charset="-122"/>
              <a:cs typeface="黑体" panose="02010609060101010101" charset="-122"/>
            </a:endParaRPr>
          </a:p>
          <a:p>
            <a:pPr marL="0" indent="0" algn="l">
              <a:spcAft>
                <a:spcPct val="0"/>
              </a:spcAft>
              <a:buNone/>
            </a:pPr>
            <a:r>
              <a:rPr lang="zh-CN" altLang="en-US" sz="2800">
                <a:solidFill>
                  <a:srgbClr val="0000FF"/>
                </a:solidFill>
                <a:latin typeface="黑体" panose="02010609060101010101" charset="-122"/>
                <a:ea typeface="黑体" panose="02010609060101010101" charset="-122"/>
                <a:cs typeface="黑体" panose="02010609060101010101" charset="-122"/>
              </a:rPr>
              <a:t>     曹</a:t>
            </a:r>
            <a:r>
              <a:rPr lang="en-US" altLang="zh-CN" sz="2800">
                <a:solidFill>
                  <a:srgbClr val="0000FF"/>
                </a:solidFill>
                <a:latin typeface="黑体" panose="02010609060101010101" charset="-122"/>
                <a:ea typeface="黑体" panose="02010609060101010101" charset="-122"/>
                <a:cs typeface="黑体" panose="02010609060101010101" charset="-122"/>
              </a:rPr>
              <a:t>——</a:t>
            </a:r>
            <a:r>
              <a:rPr lang="zh-CN" altLang="en-US" sz="2800">
                <a:solidFill>
                  <a:srgbClr val="0000FF"/>
                </a:solidFill>
                <a:latin typeface="黑体" panose="02010609060101010101" charset="-122"/>
                <a:ea typeface="黑体" panose="02010609060101010101" charset="-122"/>
                <a:cs typeface="黑体" panose="02010609060101010101" charset="-122"/>
              </a:rPr>
              <a:t>兵力上，主力已疲；战术上，不习水战；</a:t>
            </a:r>
            <a:endParaRPr lang="zh-CN" altLang="en-US" sz="2800">
              <a:solidFill>
                <a:srgbClr val="0000FF"/>
              </a:solidFill>
              <a:latin typeface="黑体" panose="02010609060101010101" charset="-122"/>
              <a:ea typeface="黑体" panose="02010609060101010101" charset="-122"/>
              <a:cs typeface="黑体" panose="02010609060101010101" charset="-122"/>
            </a:endParaRPr>
          </a:p>
          <a:p>
            <a:pPr marL="0" indent="0" algn="l">
              <a:spcAft>
                <a:spcPct val="0"/>
              </a:spcAft>
              <a:buNone/>
            </a:pPr>
            <a:r>
              <a:rPr lang="zh-CN" altLang="en-US" sz="2800">
                <a:solidFill>
                  <a:srgbClr val="0000FF"/>
                </a:solidFill>
                <a:latin typeface="黑体" panose="02010609060101010101" charset="-122"/>
                <a:ea typeface="黑体" panose="02010609060101010101" charset="-122"/>
                <a:cs typeface="黑体" panose="02010609060101010101" charset="-122"/>
              </a:rPr>
              <a:t>           军心上，降卒不服。</a:t>
            </a:r>
            <a:endParaRPr lang="zh-CN" altLang="en-US" sz="2800">
              <a:solidFill>
                <a:srgbClr val="0000FF"/>
              </a:solidFill>
              <a:latin typeface="黑体" panose="02010609060101010101" charset="-122"/>
              <a:ea typeface="黑体" panose="02010609060101010101" charset="-122"/>
              <a:cs typeface="黑体" panose="02010609060101010101" charset="-122"/>
            </a:endParaRPr>
          </a:p>
          <a:p>
            <a:pPr marL="0" indent="0">
              <a:spcAft>
                <a:spcPct val="0"/>
              </a:spcAft>
              <a:buNone/>
            </a:pPr>
            <a:r>
              <a:rPr lang="zh-CN" altLang="en-US" sz="2800">
                <a:solidFill>
                  <a:srgbClr val="0000FF"/>
                </a:solidFill>
                <a:latin typeface="黑体" panose="02010609060101010101" charset="-122"/>
                <a:ea typeface="黑体" panose="02010609060101010101" charset="-122"/>
                <a:cs typeface="黑体" panose="02010609060101010101" charset="-122"/>
              </a:rPr>
              <a:t>     孙</a:t>
            </a:r>
            <a:r>
              <a:rPr lang="en-US" altLang="zh-CN" sz="2800">
                <a:solidFill>
                  <a:srgbClr val="0000FF"/>
                </a:solidFill>
                <a:latin typeface="黑体" panose="02010609060101010101" charset="-122"/>
                <a:ea typeface="黑体" panose="02010609060101010101" charset="-122"/>
                <a:cs typeface="黑体" panose="02010609060101010101" charset="-122"/>
              </a:rPr>
              <a:t>——</a:t>
            </a:r>
            <a:r>
              <a:rPr lang="zh-CN" altLang="en-US" sz="2800">
                <a:solidFill>
                  <a:srgbClr val="0000FF"/>
                </a:solidFill>
                <a:latin typeface="黑体" panose="02010609060101010101" charset="-122"/>
                <a:ea typeface="黑体" panose="02010609060101010101" charset="-122"/>
                <a:cs typeface="黑体" panose="02010609060101010101" charset="-122"/>
              </a:rPr>
              <a:t>兵数万。</a:t>
            </a:r>
            <a:endParaRPr lang="zh-CN" altLang="en-US" sz="2800">
              <a:solidFill>
                <a:srgbClr val="0000FF"/>
              </a:solidFill>
              <a:latin typeface="黑体" panose="02010609060101010101" charset="-122"/>
              <a:ea typeface="黑体" panose="02010609060101010101" charset="-122"/>
              <a:cs typeface="黑体" panose="02010609060101010101" charset="-122"/>
            </a:endParaRPr>
          </a:p>
          <a:p>
            <a:pPr marL="0" indent="0">
              <a:spcAft>
                <a:spcPct val="0"/>
              </a:spcAft>
              <a:buNone/>
            </a:pPr>
            <a:r>
              <a:rPr lang="zh-CN" altLang="en-US" sz="2800">
                <a:solidFill>
                  <a:srgbClr val="0000FF"/>
                </a:solidFill>
                <a:latin typeface="黑体" panose="02010609060101010101" charset="-122"/>
                <a:ea typeface="黑体" panose="02010609060101010101" charset="-122"/>
                <a:cs typeface="黑体" panose="02010609060101010101" charset="-122"/>
              </a:rPr>
              <a:t>（</a:t>
            </a:r>
            <a:r>
              <a:rPr lang="en-US" altLang="zh-CN" sz="2800">
                <a:solidFill>
                  <a:srgbClr val="0000FF"/>
                </a:solidFill>
                <a:latin typeface="黑体" panose="02010609060101010101" charset="-122"/>
                <a:ea typeface="黑体" panose="02010609060101010101" charset="-122"/>
                <a:cs typeface="黑体" panose="02010609060101010101" charset="-122"/>
              </a:rPr>
              <a:t>2</a:t>
            </a:r>
            <a:r>
              <a:rPr lang="zh-CN" altLang="en-US" sz="2800">
                <a:solidFill>
                  <a:srgbClr val="0000FF"/>
                </a:solidFill>
                <a:latin typeface="黑体" panose="02010609060101010101" charset="-122"/>
                <a:ea typeface="黑体" panose="02010609060101010101" charset="-122"/>
                <a:cs typeface="黑体" panose="02010609060101010101" charset="-122"/>
              </a:rPr>
              <a:t>）对未来形势的预测：破操后天下三分，鼎足之形成。</a:t>
            </a:r>
            <a:endParaRPr lang="zh-CN" altLang="en-US" sz="2800">
              <a:solidFill>
                <a:srgbClr val="0000FF"/>
              </a:solidFill>
              <a:latin typeface="黑体" panose="02010609060101010101" charset="-122"/>
              <a:ea typeface="黑体" panose="02010609060101010101" charset="-122"/>
              <a:cs typeface="黑体" panose="0201060906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grpId="0" nodeType="clickEffect">
                                  <p:stCondLst>
                                    <p:cond delay="0"/>
                                  </p:stCondLst>
                                  <p:childTnLst>
                                    <p:set>
                                      <p:cBhvr>
                                        <p:cTn id="6" dur="1" fill="hold">
                                          <p:stCondLst>
                                            <p:cond delay="0"/>
                                          </p:stCondLst>
                                        </p:cTn>
                                        <p:tgtEl>
                                          <p:spTgt spid="83972"/>
                                        </p:tgtEl>
                                        <p:attrNameLst>
                                          <p:attrName>style.visibility</p:attrName>
                                        </p:attrNameLst>
                                      </p:cBhvr>
                                      <p:to>
                                        <p:strVal val="visible"/>
                                      </p:to>
                                    </p:set>
                                    <p:anim calcmode="lin" valueType="num">
                                      <p:cBhvr>
                                        <p:cTn id="7" dur="500" fill="hold"/>
                                        <p:tgtEl>
                                          <p:spTgt spid="83972"/>
                                        </p:tgtEl>
                                        <p:attrNameLst>
                                          <p:attrName>ppt_w</p:attrName>
                                        </p:attrNameLst>
                                      </p:cBhvr>
                                      <p:tavLst>
                                        <p:tav tm="0">
                                          <p:val>
                                            <p:fltVal val="0"/>
                                          </p:val>
                                        </p:tav>
                                        <p:tav tm="100000">
                                          <p:val>
                                            <p:strVal val="#ppt_w"/>
                                          </p:val>
                                        </p:tav>
                                      </p:tavLst>
                                    </p:anim>
                                    <p:anim calcmode="lin" valueType="num">
                                      <p:cBhvr>
                                        <p:cTn id="8" dur="500" fill="hold"/>
                                        <p:tgtEl>
                                          <p:spTgt spid="83972"/>
                                        </p:tgtEl>
                                        <p:attrNameLst>
                                          <p:attrName>ppt_h</p:attrName>
                                        </p:attrNameLst>
                                      </p:cBhvr>
                                      <p:tavLst>
                                        <p:tav tm="0">
                                          <p:val>
                                            <p:fltVal val="0"/>
                                          </p:val>
                                        </p:tav>
                                        <p:tav tm="100000">
                                          <p:val>
                                            <p:strVal val="#ppt_h"/>
                                          </p:val>
                                        </p:tav>
                                      </p:tavLst>
                                    </p:anim>
                                    <p:animEffect transition="in" filter="fade">
                                      <p:cBhvr>
                                        <p:cTn id="9" dur="500"/>
                                        <p:tgtEl>
                                          <p:spTgt spid="8397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2" grpId="0"/>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196" name="Text Box 4"/>
          <p:cNvSpPr txBox="1"/>
          <p:nvPr/>
        </p:nvSpPr>
        <p:spPr>
          <a:xfrm>
            <a:off x="173990" y="862965"/>
            <a:ext cx="3750310" cy="5777230"/>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10000"/>
              </a:lnSpc>
              <a:spcBef>
                <a:spcPct val="0"/>
              </a:spcBef>
            </a:pPr>
            <a:r>
              <a:rPr lang="en-US" altLang="zh-CN" sz="2800">
                <a:solidFill>
                  <a:schemeClr val="tx1"/>
                </a:solidFill>
                <a:latin typeface="黑体" panose="02010609060101010101" charset="-122"/>
                <a:ea typeface="黑体" panose="02010609060101010101" charset="-122"/>
                <a:cs typeface="黑体" panose="02010609060101010101" charset="-122"/>
              </a:rPr>
              <a:t>   </a:t>
            </a:r>
            <a:r>
              <a:rPr lang="zh-CN" altLang="en-US" sz="2800">
                <a:solidFill>
                  <a:schemeClr val="tx1"/>
                </a:solidFill>
                <a:latin typeface="黑体" panose="02010609060101010101" charset="-122"/>
                <a:ea typeface="黑体" panose="02010609060101010101" charset="-122"/>
                <a:cs typeface="黑体" panose="02010609060101010101" charset="-122"/>
              </a:rPr>
              <a:t>是时曹操遗权书曰：“近著奉辞伐罪，旌麾南指，刘琮束手。今治水军八十万众，方与将军会猎于吴。”权以示群下，莫不响震失色。长史张昭等曰：“曹公，豺虎也，挟天子以征四方，动以朝廷为辞，今日拒之，事更不顺。且将军大势可以拒操者，长江也； </a:t>
            </a:r>
            <a:endParaRPr lang="zh-CN" altLang="en-US" sz="2800">
              <a:solidFill>
                <a:schemeClr val="tx1"/>
              </a:solidFill>
              <a:latin typeface="黑体" panose="02010609060101010101" charset="-122"/>
              <a:ea typeface="黑体" panose="02010609060101010101" charset="-122"/>
              <a:cs typeface="黑体" panose="02010609060101010101" charset="-122"/>
            </a:endParaRPr>
          </a:p>
        </p:txBody>
      </p:sp>
      <p:grpSp>
        <p:nvGrpSpPr>
          <p:cNvPr id="2" name="Group 7"/>
          <p:cNvGrpSpPr/>
          <p:nvPr/>
        </p:nvGrpSpPr>
        <p:grpSpPr>
          <a:xfrm>
            <a:off x="1692275" y="1268413"/>
            <a:ext cx="287338" cy="431800"/>
            <a:chOff x="1066" y="799"/>
            <a:chExt cx="181" cy="272"/>
          </a:xfrm>
        </p:grpSpPr>
        <p:sp>
          <p:nvSpPr>
            <p:cNvPr id="19463" name="Line 5"/>
            <p:cNvSpPr/>
            <p:nvPr/>
          </p:nvSpPr>
          <p:spPr>
            <a:xfrm flipH="1">
              <a:off x="1066" y="799"/>
              <a:ext cx="136" cy="272"/>
            </a:xfrm>
            <a:prstGeom prst="line">
              <a:avLst/>
            </a:prstGeom>
            <a:ln w="9525" cap="flat" cmpd="sng">
              <a:solidFill>
                <a:schemeClr val="bg1"/>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p:txBody>
        </p:sp>
        <p:sp>
          <p:nvSpPr>
            <p:cNvPr id="19464" name="Line 6"/>
            <p:cNvSpPr/>
            <p:nvPr/>
          </p:nvSpPr>
          <p:spPr>
            <a:xfrm flipH="1">
              <a:off x="1111" y="799"/>
              <a:ext cx="136" cy="272"/>
            </a:xfrm>
            <a:prstGeom prst="line">
              <a:avLst/>
            </a:prstGeom>
            <a:ln w="9525" cap="flat" cmpd="sng">
              <a:solidFill>
                <a:schemeClr val="bg1"/>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p:txBody>
        </p:sp>
      </p:grpSp>
      <p:grpSp>
        <p:nvGrpSpPr>
          <p:cNvPr id="3" name="Group 8"/>
          <p:cNvGrpSpPr/>
          <p:nvPr/>
        </p:nvGrpSpPr>
        <p:grpSpPr>
          <a:xfrm>
            <a:off x="1714500" y="3429000"/>
            <a:ext cx="287338" cy="431800"/>
            <a:chOff x="1066" y="799"/>
            <a:chExt cx="181" cy="272"/>
          </a:xfrm>
        </p:grpSpPr>
        <p:sp>
          <p:nvSpPr>
            <p:cNvPr id="19461" name="Line 9"/>
            <p:cNvSpPr/>
            <p:nvPr/>
          </p:nvSpPr>
          <p:spPr>
            <a:xfrm flipH="1">
              <a:off x="1066" y="799"/>
              <a:ext cx="136" cy="272"/>
            </a:xfrm>
            <a:prstGeom prst="line">
              <a:avLst/>
            </a:prstGeom>
            <a:ln w="9525" cap="flat" cmpd="sng">
              <a:solidFill>
                <a:schemeClr val="bg1"/>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p:txBody>
        </p:sp>
        <p:sp>
          <p:nvSpPr>
            <p:cNvPr id="19462" name="Line 10"/>
            <p:cNvSpPr/>
            <p:nvPr/>
          </p:nvSpPr>
          <p:spPr>
            <a:xfrm flipH="1">
              <a:off x="1111" y="799"/>
              <a:ext cx="136" cy="272"/>
            </a:xfrm>
            <a:prstGeom prst="line">
              <a:avLst/>
            </a:prstGeom>
            <a:ln w="9525" cap="flat" cmpd="sng">
              <a:solidFill>
                <a:schemeClr val="bg1"/>
              </a:solidFill>
              <a:prstDash val="solid"/>
              <a:headEnd type="none" w="med" len="med"/>
              <a:tailEnd type="none" w="med" len="med"/>
            </a:ln>
          </p:spPr>
          <p:txBody>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p:txBody>
        </p:sp>
      </p:grpSp>
      <p:cxnSp>
        <p:nvCxnSpPr>
          <p:cNvPr id="4" name="直接连接符 3"/>
          <p:cNvCxnSpPr/>
          <p:nvPr/>
        </p:nvCxnSpPr>
        <p:spPr>
          <a:xfrm>
            <a:off x="3924300" y="395605"/>
            <a:ext cx="10795" cy="606679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0482" name="TextBox 2"/>
          <p:cNvSpPr txBox="1"/>
          <p:nvPr/>
        </p:nvSpPr>
        <p:spPr>
          <a:xfrm>
            <a:off x="4110990" y="210820"/>
            <a:ext cx="4891405" cy="6326505"/>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20000"/>
              </a:lnSpc>
            </a:pPr>
            <a:r>
              <a:rPr lang="en-US" altLang="zh-CN" sz="2600">
                <a:solidFill>
                  <a:srgbClr val="7030A0"/>
                </a:solidFill>
                <a:uFillTx/>
                <a:latin typeface="Arial" pitchFamily="34" charset="0"/>
              </a:rPr>
              <a:t>       </a:t>
            </a:r>
            <a:r>
              <a:rPr lang="zh-CN" altLang="en-US" sz="2600">
                <a:solidFill>
                  <a:srgbClr val="7030A0"/>
                </a:solidFill>
                <a:uFillTx/>
                <a:latin typeface="黑体" panose="02010609060101010101" charset="-122"/>
                <a:ea typeface="黑体" panose="02010609060101010101" charset="-122"/>
                <a:cs typeface="黑体" panose="02010609060101010101" charset="-122"/>
              </a:rPr>
              <a:t>这时，曹操送给孙权一封住说：“近来我奉皇帝命令讨伐有罪的人，军旗指向南方，刘琮投降。现在训练了水军八十万之多，正要同将军在东吴会战。”孙权将这封信拿给部下的众人看，没有一个不象听到巨响而失去了常态。长史张昭等人说：“曹操是豺狼猛虎，挟持着皇帝来征讨天下，动不动以朝廷（的名义）为借口，现在抗拒他，事情更为不利。再说将军抗拒曹操的主要凭借是长江；</a:t>
            </a:r>
            <a:endParaRPr lang="zh-CN" altLang="en-US" sz="2600">
              <a:solidFill>
                <a:srgbClr val="7030A0"/>
              </a:solidFill>
              <a:uFillTx/>
              <a:latin typeface="黑体" panose="02010609060101010101" charset="-122"/>
              <a:ea typeface="黑体" panose="02010609060101010101" charset="-122"/>
              <a:cs typeface="黑体" panose="02010609060101010101" charset="-122"/>
            </a:endParaRPr>
          </a:p>
        </p:txBody>
      </p:sp>
      <p:sp>
        <p:nvSpPr>
          <p:cNvPr id="5" name="文本框 4"/>
          <p:cNvSpPr txBox="1"/>
          <p:nvPr/>
        </p:nvSpPr>
        <p:spPr>
          <a:xfrm>
            <a:off x="1184275" y="154940"/>
            <a:ext cx="1605280" cy="521970"/>
          </a:xfrm>
          <a:prstGeom prst="rect">
            <a:avLst/>
          </a:prstGeom>
          <a:noFill/>
          <a:ln w="38100">
            <a:solidFill>
              <a:srgbClr val="C00000"/>
            </a:solidFill>
          </a:ln>
        </p:spPr>
        <p:txBody>
          <a:bodyPr wrap="non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r>
              <a:rPr lang="zh-CN" altLang="en-US" sz="2800" b="1">
                <a:solidFill>
                  <a:srgbClr val="FF00FF"/>
                </a:solidFill>
                <a:effectLst>
                  <a:outerShdw blurRad="38100" dist="38100" dir="2700000" algn="tl">
                    <a:srgbClr val="000000">
                      <a:alpha val="43137"/>
                    </a:srgbClr>
                  </a:outerShdw>
                </a:effectLst>
              </a:rPr>
              <a:t>疏通文句</a:t>
            </a:r>
            <a:endParaRPr lang="zh-CN" altLang="en-US" sz="2800" b="1">
              <a:solidFill>
                <a:srgbClr val="FF00FF"/>
              </a:solidFill>
              <a:effectLst>
                <a:outerShdw blurRad="38100" dist="38100" dir="2700000" algn="tl">
                  <a:srgbClr val="000000">
                    <a:alpha val="43137"/>
                  </a:srgbClr>
                </a:outerShdw>
              </a:effectLs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9" presetClass="entr" presetSubtype="0" dur="500" fill="hold" grpId="0" nodeType="clickEffect">
                                  <p:stCondLst>
                                    <p:cond delay="0"/>
                                  </p:stCondLst>
                                  <p:childTnLst>
                                    <p:set>
                                      <p:cBhvr>
                                        <p:cTn id="6" dur="1" fill="hold">
                                          <p:stCondLst>
                                            <p:cond delay="0"/>
                                          </p:stCondLst>
                                        </p:cTn>
                                        <p:tgtEl>
                                          <p:spTgt spid="8196"/>
                                        </p:tgtEl>
                                        <p:attrNameLst>
                                          <p:attrName>style.visibility</p:attrName>
                                        </p:attrNameLst>
                                      </p:cBhvr>
                                      <p:to>
                                        <p:strVal val="visible"/>
                                      </p:to>
                                    </p:set>
                                    <p:animEffect transition="in" filter="dissolve">
                                      <p:cBhvr>
                                        <p:cTn id="7" dur="500"/>
                                        <p:tgtEl>
                                          <p:spTgt spid="819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20482"/>
                                        </p:tgtEl>
                                        <p:attrNameLst>
                                          <p:attrName>style.visibility</p:attrName>
                                        </p:attrNameLst>
                                      </p:cBhvr>
                                      <p:to>
                                        <p:strVal val="visible"/>
                                      </p:to>
                                    </p:set>
                                    <p:animEffect transition="in" filter="blinds(horizontal)">
                                      <p:cBhvr>
                                        <p:cTn id="12" dur="500"/>
                                        <p:tgtEl>
                                          <p:spTgt spid="204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6" grpId="0"/>
      <p:bldP spid="20482" grpId="0"/>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4" name="直接连接符 3"/>
          <p:cNvCxnSpPr/>
          <p:nvPr/>
        </p:nvCxnSpPr>
        <p:spPr>
          <a:xfrm>
            <a:off x="3924300" y="395605"/>
            <a:ext cx="10795" cy="606679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8196" name="Text Box 4"/>
          <p:cNvSpPr txBox="1"/>
          <p:nvPr/>
        </p:nvSpPr>
        <p:spPr>
          <a:xfrm>
            <a:off x="131445" y="639445"/>
            <a:ext cx="3792855" cy="6251575"/>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10000"/>
              </a:lnSpc>
              <a:spcBef>
                <a:spcPct val="0"/>
              </a:spcBef>
            </a:pPr>
            <a:r>
              <a:rPr lang="zh-CN" altLang="en-US" sz="2800">
                <a:solidFill>
                  <a:schemeClr val="tx1"/>
                </a:solidFill>
                <a:latin typeface="黑体" panose="02010609060101010101" charset="-122"/>
                <a:ea typeface="黑体" panose="02010609060101010101" charset="-122"/>
                <a:cs typeface="黑体" panose="02010609060101010101" charset="-122"/>
              </a:rPr>
              <a:t>今操得荆州，奄有其他，刘表治水军，蒙冲斗舰乃以千数，操悉浮以沿江，兼有步兵，水陆俱下，此为长江之险已与我共之矣。而势力众寡又不可论。愚谓大计不如迎之。”鲁肃独不言。权起更衣，肃追于宇下。权知其意，执肃手曰：“卿欲何言？”肃曰：“向察众人之议，专欲误将军，不足与图大事。</a:t>
            </a:r>
            <a:endParaRPr lang="zh-CN" altLang="en-US" sz="2800">
              <a:solidFill>
                <a:schemeClr val="tx1"/>
              </a:solidFill>
              <a:latin typeface="黑体" panose="02010609060101010101" charset="-122"/>
              <a:ea typeface="黑体" panose="02010609060101010101" charset="-122"/>
              <a:cs typeface="黑体" panose="02010609060101010101" charset="-122"/>
            </a:endParaRPr>
          </a:p>
        </p:txBody>
      </p:sp>
      <p:sp>
        <p:nvSpPr>
          <p:cNvPr id="20482" name="TextBox 2"/>
          <p:cNvSpPr txBox="1"/>
          <p:nvPr/>
        </p:nvSpPr>
        <p:spPr>
          <a:xfrm>
            <a:off x="4110990" y="199390"/>
            <a:ext cx="4785995" cy="6458585"/>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15000"/>
              </a:lnSpc>
            </a:pPr>
            <a:r>
              <a:rPr lang="zh-CN" altLang="en-US" sz="2400">
                <a:solidFill>
                  <a:srgbClr val="7030A0"/>
                </a:solidFill>
                <a:uFillTx/>
                <a:latin typeface="黑体" panose="02010609060101010101" charset="-122"/>
                <a:ea typeface="黑体" panose="02010609060101010101" charset="-122"/>
                <a:cs typeface="黑体" panose="02010609060101010101" charset="-122"/>
              </a:rPr>
              <a:t>现在曹操得到荆州，占有了那里的全部领地，刘表组建的水军，大小战船甚至用千位数计算，曹操将这些战船全部沿江摆开，同时还有步兵，水陆一齐进攻，（这样一来）长江的险要地势已经同我方共同占有了。而实力的大小、强弱又不能相提并论。我以为最好的打算是不如迎顺他。”（这时）只有鲁肃沉默不语。孙权起身去厕所，鲁肃追到屋檐下。孙权知他来意，握着他的手说：“您要说什么？”鲁肃说：“刚才我察看众人的议论，（是）专门想贻误将军，不值得与（他们）谋划大事。</a:t>
            </a:r>
            <a:endParaRPr lang="zh-CN" altLang="en-US" sz="2400">
              <a:solidFill>
                <a:srgbClr val="7030A0"/>
              </a:solidFill>
              <a:uFillTx/>
              <a:latin typeface="黑体" panose="02010609060101010101" charset="-122"/>
              <a:ea typeface="黑体" panose="02010609060101010101" charset="-122"/>
              <a:cs typeface="黑体" panose="02010609060101010101" charset="-122"/>
            </a:endParaRPr>
          </a:p>
        </p:txBody>
      </p:sp>
      <p:sp>
        <p:nvSpPr>
          <p:cNvPr id="5" name="文本框 4"/>
          <p:cNvSpPr txBox="1"/>
          <p:nvPr/>
        </p:nvSpPr>
        <p:spPr>
          <a:xfrm>
            <a:off x="1184275" y="154940"/>
            <a:ext cx="1605280" cy="521970"/>
          </a:xfrm>
          <a:prstGeom prst="rect">
            <a:avLst/>
          </a:prstGeom>
          <a:noFill/>
          <a:ln w="38100">
            <a:solidFill>
              <a:srgbClr val="C00000"/>
            </a:solidFill>
          </a:ln>
        </p:spPr>
        <p:txBody>
          <a:bodyPr wrap="non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r>
              <a:rPr lang="zh-CN" altLang="en-US" sz="2800" b="1">
                <a:solidFill>
                  <a:srgbClr val="FF00FF"/>
                </a:solidFill>
                <a:effectLst>
                  <a:outerShdw blurRad="38100" dist="38100" dir="2700000" algn="tl">
                    <a:srgbClr val="000000">
                      <a:alpha val="43137"/>
                    </a:srgbClr>
                  </a:outerShdw>
                </a:effectLst>
              </a:rPr>
              <a:t>疏通文句</a:t>
            </a:r>
            <a:endParaRPr lang="zh-CN" altLang="en-US" sz="2800" b="1">
              <a:solidFill>
                <a:srgbClr val="FF00FF"/>
              </a:solidFill>
              <a:effectLst>
                <a:outerShdw blurRad="38100" dist="38100" dir="2700000" algn="tl">
                  <a:srgbClr val="000000">
                    <a:alpha val="43137"/>
                  </a:srgbClr>
                </a:outerShdw>
              </a:effectLs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9" presetClass="entr" presetSubtype="0" dur="500" fill="hold" grpId="0" nodeType="clickEffect">
                                  <p:stCondLst>
                                    <p:cond delay="0"/>
                                  </p:stCondLst>
                                  <p:childTnLst>
                                    <p:set>
                                      <p:cBhvr>
                                        <p:cTn id="6" dur="1" fill="hold">
                                          <p:stCondLst>
                                            <p:cond delay="0"/>
                                          </p:stCondLst>
                                        </p:cTn>
                                        <p:tgtEl>
                                          <p:spTgt spid="8196"/>
                                        </p:tgtEl>
                                        <p:attrNameLst>
                                          <p:attrName>style.visibility</p:attrName>
                                        </p:attrNameLst>
                                      </p:cBhvr>
                                      <p:to>
                                        <p:strVal val="visible"/>
                                      </p:to>
                                    </p:set>
                                    <p:animEffect transition="in" filter="dissolve">
                                      <p:cBhvr>
                                        <p:cTn id="7" dur="500"/>
                                        <p:tgtEl>
                                          <p:spTgt spid="819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4" presetClass="entr" presetSubtype="16" dur="1000" fill="hold" grpId="0" nodeType="clickEffect">
                                  <p:stCondLst>
                                    <p:cond delay="0"/>
                                  </p:stCondLst>
                                  <p:childTnLst>
                                    <p:set>
                                      <p:cBhvr>
                                        <p:cTn id="11" dur="1000" fill="hold">
                                          <p:stCondLst>
                                            <p:cond delay="0"/>
                                          </p:stCondLst>
                                        </p:cTn>
                                        <p:tgtEl>
                                          <p:spTgt spid="20482"/>
                                        </p:tgtEl>
                                        <p:attrNameLst>
                                          <p:attrName>style.visibility</p:attrName>
                                        </p:attrNameLst>
                                      </p:cBhvr>
                                      <p:to>
                                        <p:strVal val="visible"/>
                                      </p:to>
                                    </p:set>
                                    <p:animEffect transition="in" filter="box(in)">
                                      <p:cBhvr>
                                        <p:cTn id="12" dur="1000"/>
                                        <p:tgtEl>
                                          <p:spTgt spid="204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6" grpId="0"/>
      <p:bldP spid="20482" grpId="0"/>
    </p:bld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4" name="直接连接符 3"/>
          <p:cNvCxnSpPr/>
          <p:nvPr/>
        </p:nvCxnSpPr>
        <p:spPr>
          <a:xfrm>
            <a:off x="3924300" y="395605"/>
            <a:ext cx="10795" cy="606679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8196" name="Text Box 4"/>
          <p:cNvSpPr txBox="1"/>
          <p:nvPr/>
        </p:nvSpPr>
        <p:spPr>
          <a:xfrm>
            <a:off x="239395" y="675640"/>
            <a:ext cx="3684905" cy="6123940"/>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00000"/>
              </a:lnSpc>
              <a:spcBef>
                <a:spcPct val="0"/>
              </a:spcBef>
            </a:pPr>
            <a:r>
              <a:rPr lang="zh-CN" altLang="en-US" sz="2800">
                <a:solidFill>
                  <a:schemeClr val="tx1"/>
                </a:solidFill>
                <a:latin typeface="黑体" panose="02010609060101010101" charset="-122"/>
                <a:ea typeface="黑体" panose="02010609060101010101" charset="-122"/>
                <a:cs typeface="黑体" panose="02010609060101010101" charset="-122"/>
              </a:rPr>
              <a:t>今肃可迎操耳，如将军不可也。何以言之？今肃迎操，操当以肃还付乡党，品其名位，犹不失下曹从事，乘犊车，从吏卒，交游士林，累官故不失州郡也。将军迎操，欲安所归乎？愿早定大计，莫用众人之议也！”权叹息曰：“诸人持议，甚失孤望。今卿廓开大计，正与孤同。” </a:t>
            </a:r>
            <a:endParaRPr lang="zh-CN" altLang="en-US" sz="2800">
              <a:solidFill>
                <a:schemeClr val="tx1"/>
              </a:solidFill>
              <a:latin typeface="黑体" panose="02010609060101010101" charset="-122"/>
              <a:ea typeface="黑体" panose="02010609060101010101" charset="-122"/>
              <a:cs typeface="黑体" panose="02010609060101010101" charset="-122"/>
            </a:endParaRPr>
          </a:p>
        </p:txBody>
      </p:sp>
      <p:sp>
        <p:nvSpPr>
          <p:cNvPr id="20482" name="TextBox 2"/>
          <p:cNvSpPr txBox="1"/>
          <p:nvPr/>
        </p:nvSpPr>
        <p:spPr>
          <a:xfrm>
            <a:off x="4081780" y="142875"/>
            <a:ext cx="4919345" cy="6526530"/>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gn="l">
              <a:lnSpc>
                <a:spcPct val="115000"/>
              </a:lnSpc>
              <a:buClrTx/>
              <a:buSzTx/>
            </a:pPr>
            <a:r>
              <a:rPr lang="zh-CN" altLang="en-US" sz="2800">
                <a:solidFill>
                  <a:srgbClr val="7030A0"/>
                </a:solidFill>
                <a:uFillTx/>
                <a:latin typeface="黑体" panose="02010609060101010101" charset="-122"/>
                <a:ea typeface="黑体" panose="02010609060101010101" charset="-122"/>
                <a:cs typeface="黑体" panose="02010609060101010101" charset="-122"/>
              </a:rPr>
              <a:t>现在我鲁肃迎顺曹操，曹操想必会把我送还乡里，品评我的名位，还少不得（让我做一个）最低等的曹里的小差事，坐牛车，吏卒跟随，交往士大夫们，然后逐渐升官，仍然不低于州郡一类的职位。将军您迎顺曹操，会得到一个什么归宿呢？希望您早定大计，不要采纳那些人的意见！”孙权叹息说：“这些人所持的议论，非常让我失望。现在你阐明利害，正与我的想法一样。</a:t>
            </a:r>
            <a:r>
              <a:rPr lang="zh-CN" altLang="en-US" sz="2400">
                <a:solidFill>
                  <a:srgbClr val="7030A0"/>
                </a:solidFill>
                <a:uFillTx/>
                <a:latin typeface="黑体" panose="02010609060101010101" charset="-122"/>
                <a:ea typeface="黑体" panose="02010609060101010101" charset="-122"/>
                <a:cs typeface="黑体" panose="02010609060101010101" charset="-122"/>
              </a:rPr>
              <a:t>”</a:t>
            </a:r>
            <a:endParaRPr lang="zh-CN" altLang="en-US" sz="2400">
              <a:solidFill>
                <a:srgbClr val="7030A0"/>
              </a:solidFill>
              <a:uFillTx/>
              <a:latin typeface="黑体" panose="02010609060101010101" charset="-122"/>
              <a:ea typeface="黑体" panose="02010609060101010101" charset="-122"/>
              <a:cs typeface="黑体" panose="02010609060101010101" charset="-122"/>
            </a:endParaRPr>
          </a:p>
        </p:txBody>
      </p:sp>
      <p:sp>
        <p:nvSpPr>
          <p:cNvPr id="5" name="文本框 4"/>
          <p:cNvSpPr txBox="1"/>
          <p:nvPr/>
        </p:nvSpPr>
        <p:spPr>
          <a:xfrm>
            <a:off x="1184275" y="154940"/>
            <a:ext cx="1605280" cy="521970"/>
          </a:xfrm>
          <a:prstGeom prst="rect">
            <a:avLst/>
          </a:prstGeom>
          <a:noFill/>
          <a:ln w="38100">
            <a:solidFill>
              <a:srgbClr val="C00000"/>
            </a:solidFill>
          </a:ln>
        </p:spPr>
        <p:txBody>
          <a:bodyPr wrap="non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r>
              <a:rPr lang="zh-CN" altLang="en-US" sz="2800" b="1">
                <a:solidFill>
                  <a:srgbClr val="FF00FF"/>
                </a:solidFill>
                <a:effectLst>
                  <a:outerShdw blurRad="38100" dist="38100" dir="2700000" algn="tl">
                    <a:srgbClr val="000000">
                      <a:alpha val="43137"/>
                    </a:srgbClr>
                  </a:outerShdw>
                </a:effectLst>
              </a:rPr>
              <a:t>疏通文句</a:t>
            </a:r>
            <a:endParaRPr lang="zh-CN" altLang="en-US" sz="2800" b="1">
              <a:solidFill>
                <a:srgbClr val="FF00FF"/>
              </a:solidFill>
              <a:effectLst>
                <a:outerShdw blurRad="38100" dist="38100" dir="2700000" algn="tl">
                  <a:srgbClr val="000000">
                    <a:alpha val="43137"/>
                  </a:srgbClr>
                </a:outerShdw>
              </a:effectLs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9" presetClass="entr" presetSubtype="0" dur="500" fill="hold" grpId="0" nodeType="clickEffect">
                                  <p:stCondLst>
                                    <p:cond delay="0"/>
                                  </p:stCondLst>
                                  <p:childTnLst>
                                    <p:set>
                                      <p:cBhvr>
                                        <p:cTn id="6" dur="1" fill="hold">
                                          <p:stCondLst>
                                            <p:cond delay="0"/>
                                          </p:stCondLst>
                                        </p:cTn>
                                        <p:tgtEl>
                                          <p:spTgt spid="8196"/>
                                        </p:tgtEl>
                                        <p:attrNameLst>
                                          <p:attrName>style.visibility</p:attrName>
                                        </p:attrNameLst>
                                      </p:cBhvr>
                                      <p:to>
                                        <p:strVal val="visible"/>
                                      </p:to>
                                    </p:set>
                                    <p:animEffect transition="in" filter="dissolve">
                                      <p:cBhvr>
                                        <p:cTn id="7" dur="500"/>
                                        <p:tgtEl>
                                          <p:spTgt spid="819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1" presetClass="entr" presetSubtype="4" dur="1000" fill="hold" grpId="0" nodeType="clickEffect">
                                  <p:stCondLst>
                                    <p:cond delay="0"/>
                                  </p:stCondLst>
                                  <p:childTnLst>
                                    <p:set>
                                      <p:cBhvr>
                                        <p:cTn id="11" dur="1000" fill="hold">
                                          <p:stCondLst>
                                            <p:cond delay="0"/>
                                          </p:stCondLst>
                                        </p:cTn>
                                        <p:tgtEl>
                                          <p:spTgt spid="20482"/>
                                        </p:tgtEl>
                                        <p:attrNameLst>
                                          <p:attrName>style.visibility</p:attrName>
                                        </p:attrNameLst>
                                      </p:cBhvr>
                                      <p:to>
                                        <p:strVal val="visible"/>
                                      </p:to>
                                    </p:set>
                                    <p:animEffect transition="in" filter="wheel(4)">
                                      <p:cBhvr>
                                        <p:cTn id="12" dur="1000"/>
                                        <p:tgtEl>
                                          <p:spTgt spid="2048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6" grpId="0"/>
      <p:bldP spid="20482" grpId="0"/>
    </p:bldLs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06" name="Text Box 4"/>
          <p:cNvSpPr txBox="1"/>
          <p:nvPr/>
        </p:nvSpPr>
        <p:spPr>
          <a:xfrm>
            <a:off x="638810" y="357188"/>
            <a:ext cx="6337300" cy="58356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spcBef>
                <a:spcPct val="50000"/>
              </a:spcBef>
            </a:pPr>
            <a:r>
              <a:rPr lang="en-US" altLang="zh-CN" sz="3200">
                <a:solidFill>
                  <a:srgbClr val="FF0000"/>
                </a:solidFill>
                <a:latin typeface="黑体" panose="02010609060101010101" charset="-122"/>
                <a:ea typeface="黑体" panose="02010609060101010101" charset="-122"/>
                <a:cs typeface="黑体" panose="02010609060101010101" charset="-122"/>
              </a:rPr>
              <a:t>1.</a:t>
            </a:r>
            <a:r>
              <a:rPr lang="zh-CN" altLang="en-US" sz="3200">
                <a:solidFill>
                  <a:srgbClr val="FF0000"/>
                </a:solidFill>
                <a:latin typeface="黑体" panose="02010609060101010101" charset="-122"/>
                <a:ea typeface="黑体" panose="02010609060101010101" charset="-122"/>
                <a:cs typeface="黑体" panose="02010609060101010101" charset="-122"/>
              </a:rPr>
              <a:t>曹操这封战书的意图是什么？ </a:t>
            </a:r>
            <a:endParaRPr lang="zh-CN" altLang="en-US" sz="3200">
              <a:solidFill>
                <a:srgbClr val="FF0000"/>
              </a:solidFill>
              <a:latin typeface="黑体" panose="02010609060101010101" charset="-122"/>
              <a:ea typeface="黑体" panose="02010609060101010101" charset="-122"/>
              <a:cs typeface="黑体" panose="02010609060101010101" charset="-122"/>
            </a:endParaRPr>
          </a:p>
        </p:txBody>
      </p:sp>
      <p:sp>
        <p:nvSpPr>
          <p:cNvPr id="27653" name="Text Box 5"/>
          <p:cNvSpPr txBox="1"/>
          <p:nvPr/>
        </p:nvSpPr>
        <p:spPr>
          <a:xfrm>
            <a:off x="525145" y="1146175"/>
            <a:ext cx="8094345" cy="1641475"/>
          </a:xfrm>
          <a:prstGeom prst="rect">
            <a:avLst/>
          </a:prstGeom>
          <a:noFill/>
          <a:ln w="28575" cap="flat" cmpd="sng">
            <a:solidFill>
              <a:srgbClr val="328621"/>
            </a:solidFill>
            <a:prstDash val="solid"/>
            <a:miter/>
            <a:headEnd type="none" w="med" len="med"/>
            <a:tailEnd type="none" w="med" len="med"/>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20000"/>
              </a:lnSpc>
              <a:spcBef>
                <a:spcPct val="0"/>
              </a:spcBef>
            </a:pPr>
            <a:r>
              <a:rPr lang="en-US" altLang="zh-CN" sz="2800">
                <a:solidFill>
                  <a:srgbClr val="0000FF"/>
                </a:solidFill>
                <a:latin typeface="黑体" panose="02010609060101010101" charset="-122"/>
                <a:ea typeface="黑体" panose="02010609060101010101" charset="-122"/>
                <a:cs typeface="黑体" panose="02010609060101010101" charset="-122"/>
              </a:rPr>
              <a:t>   </a:t>
            </a:r>
            <a:r>
              <a:rPr lang="zh-CN" altLang="en-US" sz="2800">
                <a:solidFill>
                  <a:srgbClr val="0000FF"/>
                </a:solidFill>
                <a:latin typeface="黑体" panose="02010609060101010101" charset="-122"/>
                <a:ea typeface="黑体" panose="02010609060101010101" charset="-122"/>
                <a:cs typeface="黑体" panose="02010609060101010101" charset="-122"/>
              </a:rPr>
              <a:t>威吓孙权：“奉辞伐罪”表示师出有名；“旌麾南指，刘琮束手”说明所向披靡；“水军八十万”宣扬实力。企图“不战而屈人之兵” 。</a:t>
            </a:r>
            <a:endParaRPr lang="zh-CN" altLang="en-US" sz="2800">
              <a:solidFill>
                <a:srgbClr val="0000FF"/>
              </a:solidFill>
              <a:latin typeface="黑体" panose="02010609060101010101" charset="-122"/>
              <a:ea typeface="黑体" panose="02010609060101010101" charset="-122"/>
              <a:cs typeface="黑体" panose="02010609060101010101" charset="-122"/>
            </a:endParaRPr>
          </a:p>
        </p:txBody>
      </p:sp>
      <p:sp>
        <p:nvSpPr>
          <p:cNvPr id="21508" name="Text Box 6"/>
          <p:cNvSpPr txBox="1"/>
          <p:nvPr/>
        </p:nvSpPr>
        <p:spPr>
          <a:xfrm>
            <a:off x="638493" y="3375660"/>
            <a:ext cx="6408737" cy="58356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spcBef>
                <a:spcPct val="50000"/>
              </a:spcBef>
            </a:pPr>
            <a:r>
              <a:rPr lang="en-US" altLang="zh-CN" sz="3200">
                <a:solidFill>
                  <a:srgbClr val="FF0000"/>
                </a:solidFill>
                <a:latin typeface="黑体" panose="02010609060101010101" charset="-122"/>
                <a:ea typeface="黑体" panose="02010609060101010101" charset="-122"/>
                <a:cs typeface="黑体" panose="02010609060101010101" charset="-122"/>
              </a:rPr>
              <a:t>2.</a:t>
            </a:r>
            <a:r>
              <a:rPr lang="zh-CN" altLang="en-US" sz="3200">
                <a:solidFill>
                  <a:srgbClr val="FF0000"/>
                </a:solidFill>
                <a:latin typeface="黑体" panose="02010609060101010101" charset="-122"/>
                <a:ea typeface="黑体" panose="02010609060101010101" charset="-122"/>
                <a:cs typeface="黑体" panose="02010609060101010101" charset="-122"/>
              </a:rPr>
              <a:t>试归纳张昭等人主张迎降的理由。 </a:t>
            </a:r>
            <a:endParaRPr lang="zh-CN" altLang="en-US" sz="3200">
              <a:solidFill>
                <a:srgbClr val="FF0000"/>
              </a:solidFill>
              <a:latin typeface="黑体" panose="02010609060101010101" charset="-122"/>
              <a:ea typeface="黑体" panose="02010609060101010101" charset="-122"/>
              <a:cs typeface="黑体" panose="02010609060101010101" charset="-122"/>
            </a:endParaRPr>
          </a:p>
        </p:txBody>
      </p:sp>
      <p:sp>
        <p:nvSpPr>
          <p:cNvPr id="27655" name="Text Box 7"/>
          <p:cNvSpPr txBox="1"/>
          <p:nvPr/>
        </p:nvSpPr>
        <p:spPr>
          <a:xfrm>
            <a:off x="328295" y="4248150"/>
            <a:ext cx="8488680" cy="1641475"/>
          </a:xfrm>
          <a:prstGeom prst="rect">
            <a:avLst/>
          </a:prstGeom>
          <a:noFill/>
          <a:ln w="28575" cap="flat" cmpd="sng">
            <a:solidFill>
              <a:srgbClr val="328621"/>
            </a:solidFill>
            <a:prstDash val="solid"/>
            <a:miter/>
            <a:headEnd type="none" w="med" len="med"/>
            <a:tailEnd type="none" w="med" len="med"/>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20000"/>
              </a:lnSpc>
              <a:spcBef>
                <a:spcPct val="0"/>
              </a:spcBef>
            </a:pPr>
            <a:r>
              <a:rPr lang="en-US" altLang="zh-CN" sz="2800">
                <a:solidFill>
                  <a:srgbClr val="0000FF"/>
                </a:solidFill>
                <a:uFillTx/>
                <a:latin typeface="黑体" panose="02010609060101010101" charset="-122"/>
                <a:ea typeface="黑体" panose="02010609060101010101" charset="-122"/>
                <a:cs typeface="黑体" panose="02010609060101010101" charset="-122"/>
              </a:rPr>
              <a:t>①</a:t>
            </a:r>
            <a:r>
              <a:rPr lang="zh-CN" altLang="en-US" sz="2800">
                <a:solidFill>
                  <a:srgbClr val="0000FF"/>
                </a:solidFill>
                <a:uFillTx/>
                <a:latin typeface="黑体" panose="02010609060101010101" charset="-122"/>
                <a:ea typeface="黑体" panose="02010609060101010101" charset="-122"/>
                <a:cs typeface="黑体" panose="02010609060101010101" charset="-122"/>
              </a:rPr>
              <a:t>政治因素</a:t>
            </a:r>
            <a:r>
              <a:rPr lang="en-US" altLang="zh-CN" sz="2800">
                <a:solidFill>
                  <a:srgbClr val="0000FF"/>
                </a:solidFill>
                <a:uFillTx/>
                <a:latin typeface="黑体" panose="02010609060101010101" charset="-122"/>
                <a:ea typeface="黑体" panose="02010609060101010101" charset="-122"/>
                <a:cs typeface="黑体" panose="02010609060101010101" charset="-122"/>
              </a:rPr>
              <a:t>——</a:t>
            </a:r>
            <a:r>
              <a:rPr lang="zh-CN" altLang="en-US" sz="2800">
                <a:solidFill>
                  <a:srgbClr val="0000FF"/>
                </a:solidFill>
                <a:uFillTx/>
                <a:latin typeface="黑体" panose="02010609060101010101" charset="-122"/>
                <a:ea typeface="黑体" panose="02010609060101010101" charset="-122"/>
                <a:cs typeface="黑体" panose="02010609060101010101" charset="-122"/>
              </a:rPr>
              <a:t>曹操“挟天子以征四方”，拒之不顺；②地理因素</a:t>
            </a:r>
            <a:r>
              <a:rPr lang="en-US" altLang="zh-CN" sz="2800">
                <a:solidFill>
                  <a:srgbClr val="0000FF"/>
                </a:solidFill>
                <a:uFillTx/>
                <a:latin typeface="黑体" panose="02010609060101010101" charset="-122"/>
                <a:ea typeface="黑体" panose="02010609060101010101" charset="-122"/>
                <a:cs typeface="黑体" panose="02010609060101010101" charset="-122"/>
              </a:rPr>
              <a:t>——</a:t>
            </a:r>
            <a:r>
              <a:rPr lang="zh-CN" altLang="en-US" sz="2800">
                <a:solidFill>
                  <a:srgbClr val="0000FF"/>
                </a:solidFill>
                <a:uFillTx/>
                <a:latin typeface="黑体" panose="02010609060101010101" charset="-122"/>
                <a:ea typeface="黑体" panose="02010609060101010101" charset="-122"/>
                <a:cs typeface="黑体" panose="02010609060101010101" charset="-122"/>
              </a:rPr>
              <a:t>操占荆州，与吴共有长江之险；     </a:t>
            </a:r>
            <a:endParaRPr lang="zh-CN" altLang="en-US" sz="2800">
              <a:solidFill>
                <a:srgbClr val="0000FF"/>
              </a:solidFill>
              <a:uFillTx/>
              <a:latin typeface="黑体" panose="02010609060101010101" charset="-122"/>
              <a:ea typeface="黑体" panose="02010609060101010101" charset="-122"/>
              <a:cs typeface="黑体" panose="02010609060101010101" charset="-122"/>
            </a:endParaRPr>
          </a:p>
          <a:p>
            <a:pPr>
              <a:lnSpc>
                <a:spcPct val="120000"/>
              </a:lnSpc>
              <a:spcBef>
                <a:spcPct val="0"/>
              </a:spcBef>
            </a:pPr>
            <a:r>
              <a:rPr lang="zh-CN" altLang="en-US" sz="2800">
                <a:solidFill>
                  <a:srgbClr val="0000FF"/>
                </a:solidFill>
                <a:uFillTx/>
                <a:latin typeface="黑体" panose="02010609060101010101" charset="-122"/>
                <a:ea typeface="黑体" panose="02010609060101010101" charset="-122"/>
                <a:cs typeface="黑体" panose="02010609060101010101" charset="-122"/>
              </a:rPr>
              <a:t>③军事因素</a:t>
            </a:r>
            <a:r>
              <a:rPr lang="en-US" altLang="zh-CN" sz="2800">
                <a:solidFill>
                  <a:srgbClr val="0000FF"/>
                </a:solidFill>
                <a:uFillTx/>
                <a:latin typeface="黑体" panose="02010609060101010101" charset="-122"/>
                <a:ea typeface="黑体" panose="02010609060101010101" charset="-122"/>
                <a:cs typeface="黑体" panose="02010609060101010101" charset="-122"/>
              </a:rPr>
              <a:t>——</a:t>
            </a:r>
            <a:r>
              <a:rPr lang="zh-CN" altLang="en-US" sz="2800">
                <a:solidFill>
                  <a:srgbClr val="0000FF"/>
                </a:solidFill>
                <a:uFillTx/>
                <a:latin typeface="黑体" panose="02010609060101010101" charset="-122"/>
                <a:ea typeface="黑体" panose="02010609060101010101" charset="-122"/>
                <a:cs typeface="黑体" panose="02010609060101010101" charset="-122"/>
              </a:rPr>
              <a:t>实力相差悬殊。 </a:t>
            </a:r>
            <a:endParaRPr lang="zh-CN" altLang="en-US" sz="2800">
              <a:solidFill>
                <a:srgbClr val="0000FF"/>
              </a:solidFill>
              <a:uFillTx/>
              <a:latin typeface="黑体" panose="02010609060101010101" charset="-122"/>
              <a:ea typeface="黑体" panose="02010609060101010101" charset="-122"/>
              <a:cs typeface="黑体" panose="0201060906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grpId="0" nodeType="clickEffect">
                                  <p:stCondLst>
                                    <p:cond delay="0"/>
                                  </p:stCondLst>
                                  <p:childTnLst>
                                    <p:set>
                                      <p:cBhvr>
                                        <p:cTn id="6" dur="1" fill="hold">
                                          <p:stCondLst>
                                            <p:cond delay="0"/>
                                          </p:stCondLst>
                                        </p:cTn>
                                        <p:tgtEl>
                                          <p:spTgt spid="27653"/>
                                        </p:tgtEl>
                                        <p:attrNameLst>
                                          <p:attrName>style.visibility</p:attrName>
                                        </p:attrNameLst>
                                      </p:cBhvr>
                                      <p:to>
                                        <p:strVal val="visible"/>
                                      </p:to>
                                    </p:set>
                                    <p:anim calcmode="lin" valueType="num">
                                      <p:cBhvr>
                                        <p:cTn id="7" dur="500" fill="hold"/>
                                        <p:tgtEl>
                                          <p:spTgt spid="27653"/>
                                        </p:tgtEl>
                                        <p:attrNameLst>
                                          <p:attrName>ppt_w</p:attrName>
                                        </p:attrNameLst>
                                      </p:cBhvr>
                                      <p:tavLst>
                                        <p:tav tm="0">
                                          <p:val>
                                            <p:fltVal val="0"/>
                                          </p:val>
                                        </p:tav>
                                        <p:tav tm="100000">
                                          <p:val>
                                            <p:strVal val="#ppt_w"/>
                                          </p:val>
                                        </p:tav>
                                      </p:tavLst>
                                    </p:anim>
                                    <p:anim calcmode="lin" valueType="num">
                                      <p:cBhvr>
                                        <p:cTn id="8" dur="500" fill="hold"/>
                                        <p:tgtEl>
                                          <p:spTgt spid="27653"/>
                                        </p:tgtEl>
                                        <p:attrNameLst>
                                          <p:attrName>ppt_h</p:attrName>
                                        </p:attrNameLst>
                                      </p:cBhvr>
                                      <p:tavLst>
                                        <p:tav tm="0">
                                          <p:val>
                                            <p:fltVal val="0"/>
                                          </p:val>
                                        </p:tav>
                                        <p:tav tm="100000">
                                          <p:val>
                                            <p:strVal val="#ppt_h"/>
                                          </p:val>
                                        </p:tav>
                                      </p:tavLst>
                                    </p:anim>
                                    <p:animEffect transition="in" filter="fade">
                                      <p:cBhvr>
                                        <p:cTn id="9" dur="500"/>
                                        <p:tgtEl>
                                          <p:spTgt spid="27653"/>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14" presetClass="entr" presetSubtype="10" dur="500" fill="hold" grpId="0" nodeType="clickEffect">
                                  <p:stCondLst>
                                    <p:cond delay="0"/>
                                  </p:stCondLst>
                                  <p:childTnLst>
                                    <p:set>
                                      <p:cBhvr>
                                        <p:cTn id="13" dur="1" fill="hold">
                                          <p:stCondLst>
                                            <p:cond delay="0"/>
                                          </p:stCondLst>
                                        </p:cTn>
                                        <p:tgtEl>
                                          <p:spTgt spid="21508"/>
                                        </p:tgtEl>
                                        <p:attrNameLst>
                                          <p:attrName>style.visibility</p:attrName>
                                        </p:attrNameLst>
                                      </p:cBhvr>
                                      <p:to>
                                        <p:strVal val="visible"/>
                                      </p:to>
                                    </p:set>
                                    <p:animEffect transition="in" filter="randombar(horizontal)">
                                      <p:cBhvr>
                                        <p:cTn id="14" dur="500"/>
                                        <p:tgtEl>
                                          <p:spTgt spid="21508"/>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55" presetClass="entr" presetSubtype="0" dur="500" fill="hold" grpId="0" nodeType="clickEffect">
                                  <p:stCondLst>
                                    <p:cond delay="0"/>
                                  </p:stCondLst>
                                  <p:childTnLst>
                                    <p:set>
                                      <p:cBhvr>
                                        <p:cTn id="18" dur="500" fill="hold">
                                          <p:stCondLst>
                                            <p:cond delay="0"/>
                                          </p:stCondLst>
                                        </p:cTn>
                                        <p:tgtEl>
                                          <p:spTgt spid="27655"/>
                                        </p:tgtEl>
                                        <p:attrNameLst>
                                          <p:attrName>style.visibility</p:attrName>
                                        </p:attrNameLst>
                                      </p:cBhvr>
                                      <p:to>
                                        <p:strVal val="visible"/>
                                      </p:to>
                                    </p:set>
                                    <p:anim calcmode="lin" valueType="num">
                                      <p:cBhvr>
                                        <p:cTn id="19" dur="500" fill="hold"/>
                                        <p:tgtEl>
                                          <p:spTgt spid="27655"/>
                                        </p:tgtEl>
                                        <p:attrNameLst>
                                          <p:attrName>ppt_w</p:attrName>
                                        </p:attrNameLst>
                                      </p:cBhvr>
                                      <p:tavLst>
                                        <p:tav tm="0">
                                          <p:val>
                                            <p:strVal val="#ppt_w*0.70"/>
                                          </p:val>
                                        </p:tav>
                                        <p:tav tm="100000">
                                          <p:val>
                                            <p:strVal val="#ppt_w"/>
                                          </p:val>
                                        </p:tav>
                                      </p:tavLst>
                                    </p:anim>
                                    <p:anim calcmode="lin" valueType="num">
                                      <p:cBhvr>
                                        <p:cTn id="20" dur="500" fill="hold"/>
                                        <p:tgtEl>
                                          <p:spTgt spid="27655"/>
                                        </p:tgtEl>
                                        <p:attrNameLst>
                                          <p:attrName>ppt_h</p:attrName>
                                        </p:attrNameLst>
                                      </p:cBhvr>
                                      <p:tavLst>
                                        <p:tav tm="0">
                                          <p:val>
                                            <p:strVal val="#ppt_h"/>
                                          </p:val>
                                        </p:tav>
                                        <p:tav tm="100000">
                                          <p:val>
                                            <p:strVal val="#ppt_h"/>
                                          </p:val>
                                        </p:tav>
                                      </p:tavLst>
                                    </p:anim>
                                    <p:animEffect transition="in" filter="fade">
                                      <p:cBhvr>
                                        <p:cTn id="21" dur="500"/>
                                        <p:tgtEl>
                                          <p:spTgt spid="2765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3" grpId="0"/>
      <p:bldP spid="27655" grpId="0"/>
      <p:bldP spid="21508" grpId="0"/>
    </p:bldLst>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1510" name="Text Box 8"/>
          <p:cNvSpPr txBox="1"/>
          <p:nvPr/>
        </p:nvSpPr>
        <p:spPr>
          <a:xfrm>
            <a:off x="785813" y="875983"/>
            <a:ext cx="7200900" cy="58356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spcBef>
                <a:spcPct val="50000"/>
              </a:spcBef>
            </a:pPr>
            <a:r>
              <a:rPr lang="en-US" altLang="zh-CN" sz="3200">
                <a:solidFill>
                  <a:srgbClr val="FF0000"/>
                </a:solidFill>
                <a:latin typeface="黑体" panose="02010609060101010101" charset="-122"/>
                <a:ea typeface="黑体" panose="02010609060101010101" charset="-122"/>
                <a:cs typeface="黑体" panose="02010609060101010101" charset="-122"/>
              </a:rPr>
              <a:t>3.</a:t>
            </a:r>
            <a:r>
              <a:rPr lang="zh-CN" altLang="en-US" sz="3200">
                <a:solidFill>
                  <a:srgbClr val="FF0000"/>
                </a:solidFill>
                <a:latin typeface="黑体" panose="02010609060101010101" charset="-122"/>
                <a:ea typeface="黑体" panose="02010609060101010101" charset="-122"/>
                <a:cs typeface="黑体" panose="02010609060101010101" charset="-122"/>
              </a:rPr>
              <a:t>鲁肃的话为什么立即得到孙权的认同？</a:t>
            </a:r>
            <a:endParaRPr lang="zh-CN" altLang="en-US" sz="3200">
              <a:solidFill>
                <a:srgbClr val="FF0000"/>
              </a:solidFill>
              <a:latin typeface="黑体" panose="02010609060101010101" charset="-122"/>
              <a:ea typeface="黑体" panose="02010609060101010101" charset="-122"/>
              <a:cs typeface="黑体" panose="02010609060101010101" charset="-122"/>
            </a:endParaRPr>
          </a:p>
        </p:txBody>
      </p:sp>
      <p:sp>
        <p:nvSpPr>
          <p:cNvPr id="27657" name="Text Box 9"/>
          <p:cNvSpPr txBox="1"/>
          <p:nvPr/>
        </p:nvSpPr>
        <p:spPr>
          <a:xfrm>
            <a:off x="574040" y="2112645"/>
            <a:ext cx="7995285" cy="2306955"/>
          </a:xfrm>
          <a:prstGeom prst="rect">
            <a:avLst/>
          </a:prstGeom>
          <a:noFill/>
          <a:ln w="28575" cap="flat" cmpd="sng">
            <a:solidFill>
              <a:srgbClr val="328621"/>
            </a:solidFill>
            <a:prstDash val="solid"/>
            <a:miter/>
            <a:headEnd type="none" w="med" len="med"/>
            <a:tailEnd type="none" w="med" len="med"/>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50000"/>
              </a:lnSpc>
            </a:pPr>
            <a:r>
              <a:rPr lang="en-US" altLang="zh-CN" sz="3200">
                <a:solidFill>
                  <a:srgbClr val="0000FF"/>
                </a:solidFill>
                <a:latin typeface="黑体" panose="02010609060101010101" charset="-122"/>
                <a:ea typeface="黑体" panose="02010609060101010101" charset="-122"/>
                <a:cs typeface="黑体" panose="02010609060101010101" charset="-122"/>
              </a:rPr>
              <a:t>①</a:t>
            </a:r>
            <a:r>
              <a:rPr lang="zh-CN" altLang="en-US" sz="3200">
                <a:solidFill>
                  <a:srgbClr val="0000FF"/>
                </a:solidFill>
                <a:latin typeface="黑体" panose="02010609060101010101" charset="-122"/>
                <a:ea typeface="黑体" panose="02010609060101010101" charset="-122"/>
                <a:cs typeface="黑体" panose="02010609060101010101" charset="-122"/>
              </a:rPr>
              <a:t>鲁肃在关键时刻向孙权陈说迎降唯独对他不利，希望他“早定大计”；</a:t>
            </a:r>
            <a:endParaRPr lang="zh-CN" altLang="en-US" sz="3200">
              <a:solidFill>
                <a:srgbClr val="0000FF"/>
              </a:solidFill>
              <a:latin typeface="黑体" panose="02010609060101010101" charset="-122"/>
              <a:ea typeface="黑体" panose="02010609060101010101" charset="-122"/>
              <a:cs typeface="黑体" panose="02010609060101010101" charset="-122"/>
            </a:endParaRPr>
          </a:p>
          <a:p>
            <a:pPr>
              <a:lnSpc>
                <a:spcPct val="150000"/>
              </a:lnSpc>
            </a:pPr>
            <a:r>
              <a:rPr lang="zh-CN" altLang="en-US" sz="3200">
                <a:solidFill>
                  <a:srgbClr val="0000FF"/>
                </a:solidFill>
                <a:latin typeface="黑体" panose="02010609060101010101" charset="-122"/>
                <a:ea typeface="黑体" panose="02010609060101010101" charset="-122"/>
                <a:cs typeface="黑体" panose="02010609060101010101" charset="-122"/>
              </a:rPr>
              <a:t>②孙权主战，但对内部意见分歧持慎重态度。</a:t>
            </a:r>
            <a:endParaRPr lang="zh-CN" altLang="en-US" sz="3200">
              <a:solidFill>
                <a:srgbClr val="0000FF"/>
              </a:solidFill>
              <a:latin typeface="黑体" panose="02010609060101010101" charset="-122"/>
              <a:ea typeface="黑体" panose="02010609060101010101" charset="-122"/>
              <a:cs typeface="黑体" panose="0201060906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5" dur="500" fill="hold" grpId="0" nodeType="clickEffect">
                                  <p:stCondLst>
                                    <p:cond delay="0"/>
                                  </p:stCondLst>
                                  <p:childTnLst>
                                    <p:set>
                                      <p:cBhvr>
                                        <p:cTn id="6" dur="1" fill="hold">
                                          <p:stCondLst>
                                            <p:cond delay="0"/>
                                          </p:stCondLst>
                                        </p:cTn>
                                        <p:tgtEl>
                                          <p:spTgt spid="27657"/>
                                        </p:tgtEl>
                                        <p:attrNameLst>
                                          <p:attrName>style.visibility</p:attrName>
                                        </p:attrNameLst>
                                      </p:cBhvr>
                                      <p:to>
                                        <p:strVal val="visible"/>
                                      </p:to>
                                    </p:set>
                                    <p:animEffect transition="in" filter="randombar(vertical)">
                                      <p:cBhvr>
                                        <p:cTn id="7" dur="500"/>
                                        <p:tgtEl>
                                          <p:spTgt spid="2765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7" grpId="0"/>
    </p:bldLs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4" name="直接连接符 3"/>
          <p:cNvCxnSpPr/>
          <p:nvPr/>
        </p:nvCxnSpPr>
        <p:spPr>
          <a:xfrm>
            <a:off x="3924300" y="395605"/>
            <a:ext cx="10795" cy="606679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9220" name="Text Box 4"/>
          <p:cNvSpPr txBox="1"/>
          <p:nvPr/>
        </p:nvSpPr>
        <p:spPr>
          <a:xfrm>
            <a:off x="247650" y="536575"/>
            <a:ext cx="3676650" cy="6185535"/>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10000"/>
              </a:lnSpc>
              <a:spcBef>
                <a:spcPct val="0"/>
              </a:spcBef>
            </a:pPr>
            <a:r>
              <a:rPr lang="en-US" altLang="zh-CN" sz="3000">
                <a:solidFill>
                  <a:schemeClr val="tx1"/>
                </a:solidFill>
                <a:uFillTx/>
                <a:latin typeface="黑体" panose="02010609060101010101" charset="-122"/>
                <a:ea typeface="黑体" panose="02010609060101010101" charset="-122"/>
                <a:cs typeface="黑体" panose="02010609060101010101" charset="-122"/>
              </a:rPr>
              <a:t>    </a:t>
            </a:r>
            <a:r>
              <a:rPr lang="zh-CN" altLang="en-US" sz="3000">
                <a:solidFill>
                  <a:schemeClr val="tx1"/>
                </a:solidFill>
                <a:uFillTx/>
                <a:latin typeface="黑体" panose="02010609060101010101" charset="-122"/>
                <a:ea typeface="黑体" panose="02010609060101010101" charset="-122"/>
                <a:cs typeface="黑体" panose="02010609060101010101" charset="-122"/>
              </a:rPr>
              <a:t>时周瑜受使至番阳，肃劝权召瑜还。瑜至，谓权曰：“操虽托名汉相，其实汉贼也。将军以神武雄才，兼仗父兄之烈，割据江东，地方数千里，兵精足用，英雄乐业，当横行天下，为汉家除残去秽；况操自送死，而可迎之邪？请为将军筹之。</a:t>
            </a:r>
            <a:endParaRPr lang="zh-CN" altLang="en-US" sz="3000">
              <a:solidFill>
                <a:schemeClr val="tx1"/>
              </a:solidFill>
              <a:uFillTx/>
              <a:latin typeface="黑体" panose="02010609060101010101" charset="-122"/>
              <a:ea typeface="黑体" panose="02010609060101010101" charset="-122"/>
              <a:cs typeface="黑体" panose="02010609060101010101" charset="-122"/>
            </a:endParaRPr>
          </a:p>
        </p:txBody>
      </p:sp>
      <p:sp>
        <p:nvSpPr>
          <p:cNvPr id="2" name="TextBox 1"/>
          <p:cNvSpPr txBox="1"/>
          <p:nvPr/>
        </p:nvSpPr>
        <p:spPr>
          <a:xfrm>
            <a:off x="4038600" y="66675"/>
            <a:ext cx="4895850" cy="6725285"/>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10000"/>
              </a:lnSpc>
            </a:pPr>
            <a:r>
              <a:rPr lang="en-US" altLang="zh-CN" sz="2800">
                <a:latin typeface="黑体" panose="02010609060101010101" charset="-122"/>
                <a:ea typeface="黑体" panose="02010609060101010101" charset="-122"/>
                <a:cs typeface="黑体" panose="02010609060101010101" charset="-122"/>
              </a:rPr>
              <a:t>    </a:t>
            </a:r>
            <a:r>
              <a:rPr lang="zh-CN" altLang="en-US" sz="2800">
                <a:solidFill>
                  <a:srgbClr val="7030A0"/>
                </a:solidFill>
                <a:latin typeface="黑体" panose="02010609060101010101" charset="-122"/>
                <a:ea typeface="黑体" panose="02010609060101010101" charset="-122"/>
                <a:cs typeface="黑体" panose="02010609060101010101" charset="-122"/>
              </a:rPr>
              <a:t>当时，周瑜奉命到番阳去了，鲁肃劝孙权召周瑜回来。周瑜回来，对孙权说：“曹操虽然在名义上是汉朝丞相，其实是汉朝的奸贼。将军凭着非常的武功和英雄的才具，还继有父兄的功业，占据着江东，土地方圆几千里，军队精良，物资丰裕，英雄们都原意为国效力，正应当横行天下，替汉朝除去残暴、邪恶之人；况且曹操是自来送死，怎么可以迎顺他呢？请允许（我）为将军谋划这件事。</a:t>
            </a:r>
            <a:endParaRPr lang="zh-CN" altLang="en-US" sz="2800">
              <a:solidFill>
                <a:srgbClr val="7030A0"/>
              </a:solidFill>
              <a:latin typeface="黑体" panose="02010609060101010101" charset="-122"/>
              <a:ea typeface="黑体" panose="02010609060101010101" charset="-122"/>
              <a:cs typeface="黑体" panose="02010609060101010101" charset="-122"/>
            </a:endParaRPr>
          </a:p>
        </p:txBody>
      </p:sp>
      <p:sp>
        <p:nvSpPr>
          <p:cNvPr id="5" name="文本框 4"/>
          <p:cNvSpPr txBox="1"/>
          <p:nvPr/>
        </p:nvSpPr>
        <p:spPr>
          <a:xfrm>
            <a:off x="1184275" y="66675"/>
            <a:ext cx="1605280" cy="521970"/>
          </a:xfrm>
          <a:prstGeom prst="rect">
            <a:avLst/>
          </a:prstGeom>
          <a:noFill/>
          <a:ln w="38100">
            <a:solidFill>
              <a:srgbClr val="C00000"/>
            </a:solidFill>
          </a:ln>
        </p:spPr>
        <p:txBody>
          <a:bodyPr wrap="non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r>
              <a:rPr lang="zh-CN" altLang="en-US" sz="2800" b="1">
                <a:solidFill>
                  <a:srgbClr val="FF00FF"/>
                </a:solidFill>
                <a:effectLst>
                  <a:outerShdw blurRad="38100" dist="38100" dir="2700000" algn="tl">
                    <a:srgbClr val="000000">
                      <a:alpha val="43137"/>
                    </a:srgbClr>
                  </a:outerShdw>
                </a:effectLst>
              </a:rPr>
              <a:t>疏通文句</a:t>
            </a:r>
            <a:endParaRPr lang="zh-CN" altLang="en-US" sz="2800" b="1">
              <a:solidFill>
                <a:srgbClr val="FF00FF"/>
              </a:solidFill>
              <a:effectLst>
                <a:outerShdw blurRad="38100" dist="38100" dir="2700000" algn="tl">
                  <a:srgbClr val="000000">
                    <a:alpha val="43137"/>
                  </a:srgbClr>
                </a:outerShdw>
              </a:effectLs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9220"/>
                                        </p:tgtEl>
                                        <p:attrNameLst>
                                          <p:attrName>style.visibility</p:attrName>
                                        </p:attrNameLst>
                                      </p:cBhvr>
                                      <p:to>
                                        <p:strVal val="visible"/>
                                      </p:to>
                                    </p:set>
                                    <p:animEffect transition="in" filter="blinds(horizontal)">
                                      <p:cBhvr>
                                        <p:cTn id="7" dur="500"/>
                                        <p:tgtEl>
                                          <p:spTgt spid="922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5" presetClass="entr" presetSubtype="10" dur="50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checkerboard(across)">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p:bldP spid="2" grpId="0"/>
    </p:bldLst>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4" name="直接连接符 3"/>
          <p:cNvCxnSpPr/>
          <p:nvPr/>
        </p:nvCxnSpPr>
        <p:spPr>
          <a:xfrm>
            <a:off x="3924300" y="395605"/>
            <a:ext cx="10795" cy="606679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9220" name="Text Box 4"/>
          <p:cNvSpPr txBox="1"/>
          <p:nvPr/>
        </p:nvSpPr>
        <p:spPr>
          <a:xfrm>
            <a:off x="57150" y="654685"/>
            <a:ext cx="3771900" cy="6185535"/>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10000"/>
              </a:lnSpc>
              <a:spcBef>
                <a:spcPct val="0"/>
              </a:spcBef>
            </a:pPr>
            <a:r>
              <a:rPr lang="zh-CN" altLang="en-US" sz="3000">
                <a:solidFill>
                  <a:schemeClr val="tx1"/>
                </a:solidFill>
                <a:uFillTx/>
                <a:latin typeface="黑体" panose="02010609060101010101" charset="-122"/>
                <a:ea typeface="黑体" panose="02010609060101010101" charset="-122"/>
                <a:cs typeface="黑体" panose="02010609060101010101" charset="-122"/>
              </a:rPr>
              <a:t>今北土未平，马超、韩遂尚在关西，为操后患；而操舍鞍马，仗舟楫，与吴、越争衡。今又盛寒，马无稿草。驱中国士众远涉江湖之间，不习水土，必生疾病。此数者用兵之患也，而操皆冒行之。将军禽操，宜在今日。瑜请得精兵数万人，进住夏口，</a:t>
            </a:r>
            <a:endParaRPr lang="zh-CN" altLang="en-US" sz="3000">
              <a:solidFill>
                <a:schemeClr val="tx1"/>
              </a:solidFill>
              <a:uFillTx/>
              <a:latin typeface="黑体" panose="02010609060101010101" charset="-122"/>
              <a:ea typeface="黑体" panose="02010609060101010101" charset="-122"/>
              <a:cs typeface="黑体" panose="02010609060101010101" charset="-122"/>
            </a:endParaRPr>
          </a:p>
        </p:txBody>
      </p:sp>
      <p:sp>
        <p:nvSpPr>
          <p:cNvPr id="23554" name="TextBox 1"/>
          <p:cNvSpPr txBox="1"/>
          <p:nvPr/>
        </p:nvSpPr>
        <p:spPr>
          <a:xfrm>
            <a:off x="4002405" y="282575"/>
            <a:ext cx="5039360" cy="6292850"/>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20000"/>
              </a:lnSpc>
            </a:pPr>
            <a:r>
              <a:rPr lang="zh-CN" altLang="en-US" sz="2800">
                <a:solidFill>
                  <a:srgbClr val="7030A0"/>
                </a:solidFill>
                <a:latin typeface="黑体" panose="02010609060101010101" charset="-122"/>
                <a:ea typeface="黑体" panose="02010609060101010101" charset="-122"/>
              </a:rPr>
              <a:t>现在北方还没有平定，马超、韩遂还在函谷关以西，是曹操的后患；而曹操的军队放弃鞍马，依仗船只，与东吴争高下。现在又天气严寒，战马没有草料。驱赶着中原的士兵很远地跋涉在江南的多水地带，不服水土，一定会生疾病。这几项都是用兵的禁忌，而曹操却都贸然实行。将军捉拿曹操，应当正在今天。我周瑜请求率领几万精兵，进驻夏口，</a:t>
            </a:r>
            <a:endParaRPr lang="zh-CN" altLang="en-US" sz="2800">
              <a:solidFill>
                <a:srgbClr val="7030A0"/>
              </a:solidFill>
              <a:latin typeface="黑体" panose="02010609060101010101" charset="-122"/>
              <a:ea typeface="黑体" panose="02010609060101010101" charset="-122"/>
            </a:endParaRPr>
          </a:p>
        </p:txBody>
      </p:sp>
      <p:sp>
        <p:nvSpPr>
          <p:cNvPr id="5" name="文本框 4"/>
          <p:cNvSpPr txBox="1"/>
          <p:nvPr/>
        </p:nvSpPr>
        <p:spPr>
          <a:xfrm>
            <a:off x="1184275" y="154940"/>
            <a:ext cx="1605280" cy="521970"/>
          </a:xfrm>
          <a:prstGeom prst="rect">
            <a:avLst/>
          </a:prstGeom>
          <a:noFill/>
          <a:ln w="38100">
            <a:solidFill>
              <a:srgbClr val="C00000"/>
            </a:solidFill>
          </a:ln>
        </p:spPr>
        <p:txBody>
          <a:bodyPr wrap="non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r>
              <a:rPr lang="zh-CN" altLang="en-US" sz="2800" b="1">
                <a:solidFill>
                  <a:srgbClr val="FF00FF"/>
                </a:solidFill>
                <a:effectLst>
                  <a:outerShdw blurRad="38100" dist="38100" dir="2700000" algn="tl">
                    <a:srgbClr val="000000">
                      <a:alpha val="43137"/>
                    </a:srgbClr>
                  </a:outerShdw>
                </a:effectLst>
              </a:rPr>
              <a:t>疏通文句</a:t>
            </a:r>
            <a:endParaRPr lang="zh-CN" altLang="en-US" sz="2800" b="1">
              <a:solidFill>
                <a:srgbClr val="FF00FF"/>
              </a:solidFill>
              <a:effectLst>
                <a:outerShdw blurRad="38100" dist="38100" dir="2700000" algn="tl">
                  <a:srgbClr val="000000">
                    <a:alpha val="43137"/>
                  </a:srgbClr>
                </a:outerShdw>
              </a:effectLs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9220"/>
                                        </p:tgtEl>
                                        <p:attrNameLst>
                                          <p:attrName>style.visibility</p:attrName>
                                        </p:attrNameLst>
                                      </p:cBhvr>
                                      <p:to>
                                        <p:strVal val="visible"/>
                                      </p:to>
                                    </p:set>
                                    <p:animEffect transition="in" filter="blinds(horizontal)">
                                      <p:cBhvr>
                                        <p:cTn id="7" dur="500"/>
                                        <p:tgtEl>
                                          <p:spTgt spid="9220"/>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8" presetClass="entr" presetSubtype="16" dur="1000" fill="hold" grpId="0" nodeType="clickEffect">
                                  <p:stCondLst>
                                    <p:cond delay="0"/>
                                  </p:stCondLst>
                                  <p:childTnLst>
                                    <p:set>
                                      <p:cBhvr>
                                        <p:cTn id="11" dur="1000" fill="hold">
                                          <p:stCondLst>
                                            <p:cond delay="0"/>
                                          </p:stCondLst>
                                        </p:cTn>
                                        <p:tgtEl>
                                          <p:spTgt spid="23554"/>
                                        </p:tgtEl>
                                        <p:attrNameLst>
                                          <p:attrName>style.visibility</p:attrName>
                                        </p:attrNameLst>
                                      </p:cBhvr>
                                      <p:to>
                                        <p:strVal val="visible"/>
                                      </p:to>
                                    </p:set>
                                    <p:animEffect transition="in" filter="diamond(in)">
                                      <p:cBhvr>
                                        <p:cTn id="12" dur="1000"/>
                                        <p:tgtEl>
                                          <p:spTgt spid="235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20" grpId="0"/>
      <p:bldP spid="23554" grpId="0"/>
    </p:bldLst>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4" name="直接连接符 3"/>
          <p:cNvCxnSpPr/>
          <p:nvPr/>
        </p:nvCxnSpPr>
        <p:spPr>
          <a:xfrm>
            <a:off x="3924300" y="395605"/>
            <a:ext cx="10795" cy="606679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3" name="Text Box 4"/>
          <p:cNvSpPr txBox="1"/>
          <p:nvPr/>
        </p:nvSpPr>
        <p:spPr>
          <a:xfrm>
            <a:off x="200660" y="607060"/>
            <a:ext cx="3665855" cy="6185535"/>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10000"/>
              </a:lnSpc>
              <a:spcBef>
                <a:spcPct val="0"/>
              </a:spcBef>
            </a:pPr>
            <a:r>
              <a:rPr lang="zh-CN" altLang="en-US" sz="3000">
                <a:solidFill>
                  <a:schemeClr val="tx1"/>
                </a:solidFill>
                <a:uFillTx/>
                <a:latin typeface="黑体" panose="02010609060101010101" charset="-122"/>
                <a:ea typeface="黑体" panose="02010609060101010101" charset="-122"/>
                <a:cs typeface="黑体" panose="02010609060101010101" charset="-122"/>
              </a:rPr>
              <a:t>保为将军破之！”权曰：“老贼欲废汉自立久矣，徒忌二袁、吕布、刘表与孤耳；今数雄已灭，惟孤尚存。孤与老贼势不两立，君言当击，甚与孤合，此天以君授孤也。”因拔刀斫前秦案，曰：“诸将吏敢复有言当迎操者，与此案同！”乃罢会。 </a:t>
            </a:r>
            <a:endParaRPr lang="zh-CN" altLang="en-US" sz="3000">
              <a:solidFill>
                <a:schemeClr val="tx1"/>
              </a:solidFill>
              <a:uFillTx/>
              <a:latin typeface="黑体" panose="02010609060101010101" charset="-122"/>
              <a:ea typeface="黑体" panose="02010609060101010101" charset="-122"/>
              <a:cs typeface="黑体" panose="02010609060101010101" charset="-122"/>
            </a:endParaRPr>
          </a:p>
        </p:txBody>
      </p:sp>
      <p:sp>
        <p:nvSpPr>
          <p:cNvPr id="23554" name="TextBox 1"/>
          <p:cNvSpPr txBox="1"/>
          <p:nvPr/>
        </p:nvSpPr>
        <p:spPr>
          <a:xfrm>
            <a:off x="4058920" y="282575"/>
            <a:ext cx="4996180" cy="6292850"/>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20000"/>
              </a:lnSpc>
            </a:pPr>
            <a:r>
              <a:rPr lang="zh-CN" altLang="en-US" sz="2800">
                <a:solidFill>
                  <a:srgbClr val="7030A0"/>
                </a:solidFill>
                <a:latin typeface="黑体" panose="02010609060101010101" charset="-122"/>
                <a:ea typeface="黑体" panose="02010609060101010101" charset="-122"/>
                <a:cs typeface="黑体" panose="02010609060101010101" charset="-122"/>
              </a:rPr>
              <a:t>保证替将军打败他！”孙权说：“老贼想废除汉朝自立为帝（已经）很久了，只是顾忌袁绍、袁术、吕布、刘表与我罢了；现在那几个雄杰已被消灭，只有我还存在。我和老贼势不两立，你说应当迎战，很合我的心意。这是苍天把你交给我啊。”于是拔刀砍断面前放奏章的桌子，说：“各位文武官员，敢有再说应当迎顺曹操的，就和这奏案一样！”于是散会。</a:t>
            </a:r>
            <a:r>
              <a:rPr lang="zh-CN" altLang="en-US" sz="2800">
                <a:latin typeface="黑体" panose="02010609060101010101" charset="-122"/>
                <a:ea typeface="黑体" panose="02010609060101010101" charset="-122"/>
                <a:cs typeface="黑体" panose="02010609060101010101" charset="-122"/>
              </a:rPr>
              <a:t> </a:t>
            </a:r>
            <a:endParaRPr lang="zh-CN" altLang="en-US" sz="2800">
              <a:latin typeface="黑体" panose="02010609060101010101" charset="-122"/>
              <a:ea typeface="黑体" panose="02010609060101010101" charset="-122"/>
              <a:cs typeface="黑体" panose="02010609060101010101" charset="-122"/>
            </a:endParaRPr>
          </a:p>
        </p:txBody>
      </p:sp>
      <p:sp>
        <p:nvSpPr>
          <p:cNvPr id="5" name="文本框 4"/>
          <p:cNvSpPr txBox="1"/>
          <p:nvPr/>
        </p:nvSpPr>
        <p:spPr>
          <a:xfrm>
            <a:off x="1184275" y="154940"/>
            <a:ext cx="1605280" cy="521970"/>
          </a:xfrm>
          <a:prstGeom prst="rect">
            <a:avLst/>
          </a:prstGeom>
          <a:noFill/>
          <a:ln w="38100">
            <a:solidFill>
              <a:srgbClr val="C00000"/>
            </a:solidFill>
          </a:ln>
        </p:spPr>
        <p:txBody>
          <a:bodyPr wrap="non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r>
              <a:rPr lang="zh-CN" altLang="en-US" sz="2800" b="1">
                <a:solidFill>
                  <a:srgbClr val="FF00FF"/>
                </a:solidFill>
                <a:effectLst>
                  <a:outerShdw blurRad="38100" dist="38100" dir="2700000" algn="tl">
                    <a:srgbClr val="000000">
                      <a:alpha val="43137"/>
                    </a:srgbClr>
                  </a:outerShdw>
                </a:effectLst>
              </a:rPr>
              <a:t>疏通文句</a:t>
            </a:r>
            <a:endParaRPr lang="zh-CN" altLang="en-US" sz="2800" b="1">
              <a:solidFill>
                <a:srgbClr val="FF00FF"/>
              </a:solidFill>
              <a:effectLst>
                <a:outerShdw blurRad="38100" dist="38100" dir="2700000" algn="tl">
                  <a:srgbClr val="000000">
                    <a:alpha val="43137"/>
                  </a:srgbClr>
                </a:outerShdw>
              </a:effectLst>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3" presetClass="entr" presetSubtype="16" dur="1000" fill="hold" grpId="0" nodeType="clickEffect">
                                  <p:stCondLst>
                                    <p:cond delay="0"/>
                                  </p:stCondLst>
                                  <p:childTnLst>
                                    <p:set>
                                      <p:cBhvr>
                                        <p:cTn id="11" dur="1000" fill="hold">
                                          <p:stCondLst>
                                            <p:cond delay="0"/>
                                          </p:stCondLst>
                                        </p:cTn>
                                        <p:tgtEl>
                                          <p:spTgt spid="23554"/>
                                        </p:tgtEl>
                                        <p:attrNameLst>
                                          <p:attrName>style.visibility</p:attrName>
                                        </p:attrNameLst>
                                      </p:cBhvr>
                                      <p:to>
                                        <p:strVal val="visible"/>
                                      </p:to>
                                    </p:set>
                                    <p:animEffect transition="in" filter="plus(in)">
                                      <p:cBhvr>
                                        <p:cTn id="12" dur="1000"/>
                                        <p:tgtEl>
                                          <p:spTgt spid="2355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23554" grpId="0"/>
    </p:bldLst>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4578" name="Text Box 4"/>
          <p:cNvSpPr txBox="1"/>
          <p:nvPr/>
        </p:nvSpPr>
        <p:spPr>
          <a:xfrm>
            <a:off x="971233" y="466725"/>
            <a:ext cx="7200900" cy="58356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spcBef>
                <a:spcPct val="50000"/>
              </a:spcBef>
            </a:pPr>
            <a:r>
              <a:rPr lang="zh-CN" altLang="en-US" sz="3200">
                <a:solidFill>
                  <a:srgbClr val="FF0000"/>
                </a:solidFill>
                <a:latin typeface="黑体" panose="02010609060101010101" charset="-122"/>
                <a:ea typeface="黑体" panose="02010609060101010101" charset="-122"/>
              </a:rPr>
              <a:t>思考：周瑜是如何分析敌我力量对比的？</a:t>
            </a:r>
            <a:endParaRPr lang="zh-CN" altLang="en-US" sz="3200">
              <a:solidFill>
                <a:srgbClr val="FF0000"/>
              </a:solidFill>
              <a:latin typeface="黑体" panose="02010609060101010101" charset="-122"/>
              <a:ea typeface="黑体" panose="02010609060101010101" charset="-122"/>
            </a:endParaRPr>
          </a:p>
        </p:txBody>
      </p:sp>
      <p:sp>
        <p:nvSpPr>
          <p:cNvPr id="24579" name="Text Box 5"/>
          <p:cNvSpPr txBox="1"/>
          <p:nvPr/>
        </p:nvSpPr>
        <p:spPr>
          <a:xfrm>
            <a:off x="464185" y="1501140"/>
            <a:ext cx="8216265" cy="4569460"/>
          </a:xfrm>
          <a:prstGeom prst="rect">
            <a:avLst/>
          </a:prstGeom>
          <a:noFill/>
          <a:ln w="28575" cap="flat" cmpd="sng">
            <a:solidFill>
              <a:srgbClr val="328621"/>
            </a:solidFill>
            <a:prstDash val="solid"/>
            <a:miter/>
            <a:headEnd type="none" w="med" len="med"/>
            <a:tailEnd type="none" w="med" len="med"/>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30000"/>
              </a:lnSpc>
            </a:pPr>
            <a:r>
              <a:rPr lang="en-US" altLang="zh-CN" sz="2800">
                <a:solidFill>
                  <a:srgbClr val="0000FF"/>
                </a:solidFill>
                <a:latin typeface="黑体" panose="02010609060101010101" charset="-122"/>
                <a:ea typeface="黑体" panose="02010609060101010101" charset="-122"/>
                <a:cs typeface="黑体" panose="02010609060101010101" charset="-122"/>
              </a:rPr>
              <a:t>①</a:t>
            </a:r>
            <a:r>
              <a:rPr lang="zh-CN" altLang="en-US" sz="2800">
                <a:solidFill>
                  <a:srgbClr val="0000FF"/>
                </a:solidFill>
                <a:latin typeface="黑体" panose="02010609060101010101" charset="-122"/>
                <a:ea typeface="黑体" panose="02010609060101010101" charset="-122"/>
                <a:cs typeface="黑体" panose="02010609060101010101" charset="-122"/>
              </a:rPr>
              <a:t>孙权的优势：政治上</a:t>
            </a:r>
            <a:r>
              <a:rPr lang="en-US" altLang="zh-CN" sz="2800">
                <a:solidFill>
                  <a:srgbClr val="0000FF"/>
                </a:solidFill>
                <a:latin typeface="黑体" panose="02010609060101010101" charset="-122"/>
                <a:ea typeface="黑体" panose="02010609060101010101" charset="-122"/>
                <a:cs typeface="黑体" panose="02010609060101010101" charset="-122"/>
              </a:rPr>
              <a:t>——</a:t>
            </a:r>
            <a:r>
              <a:rPr lang="zh-CN" altLang="en-US" sz="2800">
                <a:solidFill>
                  <a:srgbClr val="0000FF"/>
                </a:solidFill>
                <a:latin typeface="黑体" panose="02010609060101010101" charset="-122"/>
                <a:ea typeface="黑体" panose="02010609060101010101" charset="-122"/>
                <a:cs typeface="黑体" panose="02010609060101010101" charset="-122"/>
              </a:rPr>
              <a:t>为汉家除残去秽； </a:t>
            </a:r>
            <a:endParaRPr lang="zh-CN" altLang="en-US" sz="2800">
              <a:solidFill>
                <a:srgbClr val="0000FF"/>
              </a:solidFill>
              <a:latin typeface="黑体" panose="02010609060101010101" charset="-122"/>
              <a:ea typeface="黑体" panose="02010609060101010101" charset="-122"/>
              <a:cs typeface="黑体" panose="02010609060101010101" charset="-122"/>
            </a:endParaRPr>
          </a:p>
          <a:p>
            <a:pPr>
              <a:lnSpc>
                <a:spcPct val="130000"/>
              </a:lnSpc>
            </a:pPr>
            <a:r>
              <a:rPr lang="zh-CN" altLang="en-US" sz="2800">
                <a:solidFill>
                  <a:srgbClr val="0000FF"/>
                </a:solidFill>
                <a:latin typeface="黑体" panose="02010609060101010101" charset="-122"/>
                <a:ea typeface="黑体" panose="02010609060101010101" charset="-122"/>
                <a:cs typeface="黑体" panose="02010609060101010101" charset="-122"/>
              </a:rPr>
              <a:t>              地理上</a:t>
            </a:r>
            <a:r>
              <a:rPr lang="en-US" altLang="zh-CN" sz="2800">
                <a:solidFill>
                  <a:srgbClr val="0000FF"/>
                </a:solidFill>
                <a:latin typeface="黑体" panose="02010609060101010101" charset="-122"/>
                <a:ea typeface="黑体" panose="02010609060101010101" charset="-122"/>
                <a:cs typeface="黑体" panose="02010609060101010101" charset="-122"/>
              </a:rPr>
              <a:t>——</a:t>
            </a:r>
            <a:r>
              <a:rPr lang="zh-CN" altLang="en-US" sz="2800">
                <a:solidFill>
                  <a:srgbClr val="0000FF"/>
                </a:solidFill>
                <a:latin typeface="黑体" panose="02010609060101010101" charset="-122"/>
                <a:ea typeface="黑体" panose="02010609060101010101" charset="-122"/>
                <a:cs typeface="黑体" panose="02010609060101010101" charset="-122"/>
              </a:rPr>
              <a:t>割据江东，地方数千里；</a:t>
            </a:r>
            <a:endParaRPr lang="zh-CN" altLang="en-US" sz="2800">
              <a:solidFill>
                <a:srgbClr val="0000FF"/>
              </a:solidFill>
              <a:latin typeface="黑体" panose="02010609060101010101" charset="-122"/>
              <a:ea typeface="黑体" panose="02010609060101010101" charset="-122"/>
              <a:cs typeface="黑体" panose="02010609060101010101" charset="-122"/>
            </a:endParaRPr>
          </a:p>
          <a:p>
            <a:pPr>
              <a:lnSpc>
                <a:spcPct val="130000"/>
              </a:lnSpc>
            </a:pPr>
            <a:r>
              <a:rPr lang="zh-CN" altLang="en-US" sz="2800">
                <a:solidFill>
                  <a:srgbClr val="0000FF"/>
                </a:solidFill>
                <a:latin typeface="黑体" panose="02010609060101010101" charset="-122"/>
                <a:ea typeface="黑体" panose="02010609060101010101" charset="-122"/>
                <a:cs typeface="黑体" panose="02010609060101010101" charset="-122"/>
              </a:rPr>
              <a:t>              军事上</a:t>
            </a:r>
            <a:r>
              <a:rPr lang="en-US" altLang="zh-CN" sz="2800">
                <a:solidFill>
                  <a:srgbClr val="0000FF"/>
                </a:solidFill>
                <a:latin typeface="黑体" panose="02010609060101010101" charset="-122"/>
                <a:ea typeface="黑体" panose="02010609060101010101" charset="-122"/>
                <a:cs typeface="黑体" panose="02010609060101010101" charset="-122"/>
              </a:rPr>
              <a:t>——</a:t>
            </a:r>
            <a:r>
              <a:rPr lang="zh-CN" altLang="en-US" sz="2800">
                <a:solidFill>
                  <a:srgbClr val="0000FF"/>
                </a:solidFill>
                <a:latin typeface="黑体" panose="02010609060101010101" charset="-122"/>
                <a:ea typeface="黑体" panose="02010609060101010101" charset="-122"/>
                <a:cs typeface="黑体" panose="02010609060101010101" charset="-122"/>
              </a:rPr>
              <a:t>兵精足用，英雄乐业。</a:t>
            </a:r>
            <a:endParaRPr lang="zh-CN" altLang="en-US" sz="2800">
              <a:solidFill>
                <a:srgbClr val="0000FF"/>
              </a:solidFill>
              <a:latin typeface="黑体" panose="02010609060101010101" charset="-122"/>
              <a:ea typeface="黑体" panose="02010609060101010101" charset="-122"/>
              <a:cs typeface="黑体" panose="02010609060101010101" charset="-122"/>
            </a:endParaRPr>
          </a:p>
          <a:p>
            <a:pPr>
              <a:lnSpc>
                <a:spcPct val="130000"/>
              </a:lnSpc>
            </a:pPr>
            <a:r>
              <a:rPr lang="zh-CN" altLang="en-US" sz="2800">
                <a:solidFill>
                  <a:srgbClr val="0000FF"/>
                </a:solidFill>
                <a:latin typeface="黑体" panose="02010609060101010101" charset="-122"/>
                <a:ea typeface="黑体" panose="02010609060101010101" charset="-122"/>
                <a:cs typeface="黑体" panose="02010609060101010101" charset="-122"/>
              </a:rPr>
              <a:t>②曹操的劣势：有后患；</a:t>
            </a:r>
            <a:endParaRPr lang="zh-CN" altLang="en-US" sz="2800">
              <a:solidFill>
                <a:srgbClr val="0000FF"/>
              </a:solidFill>
              <a:latin typeface="黑体" panose="02010609060101010101" charset="-122"/>
              <a:ea typeface="黑体" panose="02010609060101010101" charset="-122"/>
              <a:cs typeface="黑体" panose="02010609060101010101" charset="-122"/>
            </a:endParaRPr>
          </a:p>
          <a:p>
            <a:pPr>
              <a:lnSpc>
                <a:spcPct val="130000"/>
              </a:lnSpc>
            </a:pPr>
            <a:r>
              <a:rPr lang="zh-CN" altLang="en-US" sz="2800">
                <a:solidFill>
                  <a:srgbClr val="0000FF"/>
                </a:solidFill>
                <a:latin typeface="黑体" panose="02010609060101010101" charset="-122"/>
                <a:ea typeface="黑体" panose="02010609060101010101" charset="-122"/>
                <a:cs typeface="黑体" panose="02010609060101010101" charset="-122"/>
              </a:rPr>
              <a:t>              不习水战；</a:t>
            </a:r>
            <a:endParaRPr lang="zh-CN" altLang="en-US" sz="2800">
              <a:solidFill>
                <a:srgbClr val="0000FF"/>
              </a:solidFill>
              <a:latin typeface="黑体" panose="02010609060101010101" charset="-122"/>
              <a:ea typeface="黑体" panose="02010609060101010101" charset="-122"/>
              <a:cs typeface="黑体" panose="02010609060101010101" charset="-122"/>
            </a:endParaRPr>
          </a:p>
          <a:p>
            <a:pPr>
              <a:lnSpc>
                <a:spcPct val="130000"/>
              </a:lnSpc>
            </a:pPr>
            <a:r>
              <a:rPr lang="zh-CN" altLang="en-US" sz="2800">
                <a:solidFill>
                  <a:srgbClr val="0000FF"/>
                </a:solidFill>
                <a:latin typeface="黑体" panose="02010609060101010101" charset="-122"/>
                <a:ea typeface="黑体" panose="02010609060101010101" charset="-122"/>
                <a:cs typeface="黑体" panose="02010609060101010101" charset="-122"/>
              </a:rPr>
              <a:t>              天时不利；</a:t>
            </a:r>
            <a:endParaRPr lang="zh-CN" altLang="en-US" sz="2800">
              <a:solidFill>
                <a:srgbClr val="0000FF"/>
              </a:solidFill>
              <a:latin typeface="黑体" panose="02010609060101010101" charset="-122"/>
              <a:ea typeface="黑体" panose="02010609060101010101" charset="-122"/>
              <a:cs typeface="黑体" panose="02010609060101010101" charset="-122"/>
            </a:endParaRPr>
          </a:p>
          <a:p>
            <a:pPr>
              <a:lnSpc>
                <a:spcPct val="130000"/>
              </a:lnSpc>
            </a:pPr>
            <a:r>
              <a:rPr lang="zh-CN" altLang="en-US" sz="2800">
                <a:solidFill>
                  <a:srgbClr val="0000FF"/>
                </a:solidFill>
                <a:latin typeface="黑体" panose="02010609060101010101" charset="-122"/>
                <a:ea typeface="黑体" panose="02010609060101010101" charset="-122"/>
                <a:cs typeface="黑体" panose="02010609060101010101" charset="-122"/>
              </a:rPr>
              <a:t>              军粮不足；</a:t>
            </a:r>
            <a:endParaRPr lang="zh-CN" altLang="en-US" sz="2800">
              <a:solidFill>
                <a:srgbClr val="0000FF"/>
              </a:solidFill>
              <a:latin typeface="黑体" panose="02010609060101010101" charset="-122"/>
              <a:ea typeface="黑体" panose="02010609060101010101" charset="-122"/>
              <a:cs typeface="黑体" panose="02010609060101010101" charset="-122"/>
            </a:endParaRPr>
          </a:p>
          <a:p>
            <a:pPr>
              <a:lnSpc>
                <a:spcPct val="130000"/>
              </a:lnSpc>
            </a:pPr>
            <a:r>
              <a:rPr lang="zh-CN" altLang="en-US" sz="2800">
                <a:solidFill>
                  <a:srgbClr val="0000FF"/>
                </a:solidFill>
                <a:latin typeface="黑体" panose="02010609060101010101" charset="-122"/>
                <a:ea typeface="黑体" panose="02010609060101010101" charset="-122"/>
                <a:cs typeface="黑体" panose="02010609060101010101" charset="-122"/>
              </a:rPr>
              <a:t>              士兵不服水土。</a:t>
            </a:r>
            <a:endParaRPr lang="zh-CN" altLang="en-US" sz="2800">
              <a:solidFill>
                <a:srgbClr val="0000FF"/>
              </a:solidFill>
              <a:latin typeface="黑体" panose="02010609060101010101" charset="-122"/>
              <a:ea typeface="黑体" panose="02010609060101010101" charset="-122"/>
              <a:cs typeface="黑体" panose="0201060906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8" presetClass="entr" presetSubtype="12" dur="500" fill="hold" grpId="0" nodeType="clickEffect">
                                  <p:stCondLst>
                                    <p:cond delay="0"/>
                                  </p:stCondLst>
                                  <p:childTnLst>
                                    <p:set>
                                      <p:cBhvr>
                                        <p:cTn id="6" dur="1" fill="hold">
                                          <p:stCondLst>
                                            <p:cond delay="0"/>
                                          </p:stCondLst>
                                        </p:cTn>
                                        <p:tgtEl>
                                          <p:spTgt spid="24579"/>
                                        </p:tgtEl>
                                        <p:attrNameLst>
                                          <p:attrName>style.visibility</p:attrName>
                                        </p:attrNameLst>
                                      </p:cBhvr>
                                      <p:to>
                                        <p:strVal val="visible"/>
                                      </p:to>
                                    </p:set>
                                    <p:animEffect transition="in" filter="strips(downLeft)">
                                      <p:cBhvr>
                                        <p:cTn id="7" dur="500"/>
                                        <p:tgtEl>
                                          <p:spTgt spid="245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p:bldLst>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4" name="直接连接符 3"/>
          <p:cNvCxnSpPr/>
          <p:nvPr/>
        </p:nvCxnSpPr>
        <p:spPr>
          <a:xfrm>
            <a:off x="3924300" y="395605"/>
            <a:ext cx="10795" cy="606679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5602" name="Text Box 4"/>
          <p:cNvSpPr txBox="1"/>
          <p:nvPr/>
        </p:nvSpPr>
        <p:spPr>
          <a:xfrm>
            <a:off x="111125" y="804545"/>
            <a:ext cx="3898265" cy="5900420"/>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90000"/>
              </a:lnSpc>
              <a:spcBef>
                <a:spcPct val="0"/>
              </a:spcBef>
            </a:pPr>
            <a:r>
              <a:rPr lang="en-US" altLang="zh-CN" sz="2800">
                <a:solidFill>
                  <a:schemeClr val="tx1"/>
                </a:solidFill>
                <a:latin typeface="黑体" panose="02010609060101010101" charset="-122"/>
                <a:ea typeface="黑体" panose="02010609060101010101" charset="-122"/>
                <a:cs typeface="黑体" panose="02010609060101010101" charset="-122"/>
              </a:rPr>
              <a:t>   </a:t>
            </a:r>
            <a:r>
              <a:rPr lang="zh-CN" altLang="en-US" sz="2800">
                <a:solidFill>
                  <a:schemeClr val="tx1"/>
                </a:solidFill>
                <a:latin typeface="黑体" panose="02010609060101010101" charset="-122"/>
                <a:ea typeface="黑体" panose="02010609060101010101" charset="-122"/>
                <a:cs typeface="黑体" panose="02010609060101010101" charset="-122"/>
              </a:rPr>
              <a:t>是夜，瑜复见权曰：“诸人徒见操书言水步八十万而各恐慑，不复料其虚实，便开此议，甚无谓也。今以实校之，彼所将中国人不过十五六万，且已久疲；所得表众亦极七八万耳，尚怀狐疑。夫以疲病之卒御狐疑之众，众数虽多，甚未足畏。瑜得精兵五万，自足制之，愿将军勿虑！”权抚其背曰：“公瑾，卿言至此，甚合孤心。</a:t>
            </a:r>
            <a:endParaRPr lang="zh-CN" altLang="en-US" sz="2800">
              <a:solidFill>
                <a:schemeClr val="tx1"/>
              </a:solidFill>
              <a:latin typeface="黑体" panose="02010609060101010101" charset="-122"/>
              <a:ea typeface="黑体" panose="02010609060101010101" charset="-122"/>
              <a:cs typeface="黑体" panose="02010609060101010101" charset="-122"/>
            </a:endParaRPr>
          </a:p>
        </p:txBody>
      </p:sp>
      <p:sp>
        <p:nvSpPr>
          <p:cNvPr id="5" name="文本框 4"/>
          <p:cNvSpPr txBox="1"/>
          <p:nvPr/>
        </p:nvSpPr>
        <p:spPr>
          <a:xfrm>
            <a:off x="1257935" y="163195"/>
            <a:ext cx="1605280" cy="521970"/>
          </a:xfrm>
          <a:prstGeom prst="rect">
            <a:avLst/>
          </a:prstGeom>
          <a:noFill/>
          <a:ln w="38100">
            <a:solidFill>
              <a:srgbClr val="C00000"/>
            </a:solidFill>
          </a:ln>
        </p:spPr>
        <p:txBody>
          <a:bodyPr wrap="non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r>
              <a:rPr lang="zh-CN" altLang="en-US" sz="2800" b="1">
                <a:solidFill>
                  <a:srgbClr val="FF00FF"/>
                </a:solidFill>
                <a:effectLst>
                  <a:outerShdw blurRad="38100" dist="38100" dir="2700000" algn="tl">
                    <a:srgbClr val="000000">
                      <a:alpha val="43137"/>
                    </a:srgbClr>
                  </a:outerShdw>
                </a:effectLst>
              </a:rPr>
              <a:t>疏通文句</a:t>
            </a:r>
            <a:endParaRPr lang="zh-CN" altLang="en-US" sz="2800" b="1">
              <a:solidFill>
                <a:srgbClr val="FF00FF"/>
              </a:solidFill>
              <a:effectLst>
                <a:outerShdw blurRad="38100" dist="38100" dir="2700000" algn="tl">
                  <a:srgbClr val="000000">
                    <a:alpha val="43137"/>
                  </a:srgbClr>
                </a:outerShdw>
              </a:effectLst>
            </a:endParaRPr>
          </a:p>
        </p:txBody>
      </p:sp>
      <p:sp>
        <p:nvSpPr>
          <p:cNvPr id="26626" name="TextBox 1"/>
          <p:cNvSpPr txBox="1"/>
          <p:nvPr/>
        </p:nvSpPr>
        <p:spPr>
          <a:xfrm>
            <a:off x="4095750" y="168910"/>
            <a:ext cx="5048250" cy="6689090"/>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10000"/>
              </a:lnSpc>
            </a:pPr>
            <a:r>
              <a:rPr lang="en-US" altLang="zh-CN" sz="2600">
                <a:solidFill>
                  <a:schemeClr val="tx1"/>
                </a:solidFill>
                <a:effectLst/>
                <a:uFillTx/>
                <a:latin typeface="黑体" panose="02010609060101010101" charset="-122"/>
                <a:ea typeface="黑体" panose="02010609060101010101" charset="-122"/>
                <a:cs typeface="黑体" panose="02010609060101010101" charset="-122"/>
              </a:rPr>
              <a:t>    </a:t>
            </a:r>
            <a:r>
              <a:rPr lang="zh-CN" altLang="en-US" sz="2600">
                <a:solidFill>
                  <a:srgbClr val="7030A0"/>
                </a:solidFill>
                <a:effectLst/>
                <a:uFillTx/>
                <a:latin typeface="黑体" panose="02010609060101010101" charset="-122"/>
                <a:ea typeface="黑体" panose="02010609060101010101" charset="-122"/>
                <a:cs typeface="黑体" panose="02010609060101010101" charset="-122"/>
              </a:rPr>
              <a:t>这天夜里，周瑜又去见孙权说：“众人只见曹操信上说水军、步兵八十万而个个害怕，不再考虑它的真假，便发出投降的议论，是很没道理的。现在按实际情况查核，他所率领的中原军队不过十五六万，而且早已疲惫；所得到的刘表的军队，最多七八万罢了，而且都三心二意。用疲惫染病的士兵控制三心二意的军队，人数虽多，也很不值得畏惧。我只要有精兵五万，已经足够制服它，希望将军不要忧虑！”孙权抚摸着周瑜的背说：“公瑾，您说到这里，很合我的心意。</a:t>
            </a:r>
            <a:endParaRPr lang="zh-CN" altLang="en-US" sz="2600">
              <a:solidFill>
                <a:srgbClr val="7030A0"/>
              </a:solidFill>
              <a:effectLst/>
              <a:uFillTx/>
              <a:latin typeface="黑体" panose="02010609060101010101" charset="-122"/>
              <a:ea typeface="黑体" panose="02010609060101010101" charset="-122"/>
              <a:cs typeface="黑体" panose="0201060906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8" dur="1000" fill="hold" grpId="0" nodeType="clickEffect">
                                  <p:stCondLst>
                                    <p:cond delay="0"/>
                                  </p:stCondLst>
                                  <p:childTnLst>
                                    <p:set>
                                      <p:cBhvr>
                                        <p:cTn id="6" dur="1000" fill="hold">
                                          <p:stCondLst>
                                            <p:cond delay="0"/>
                                          </p:stCondLst>
                                        </p:cTn>
                                        <p:tgtEl>
                                          <p:spTgt spid="25602"/>
                                        </p:tgtEl>
                                        <p:attrNameLst>
                                          <p:attrName>style.visibility</p:attrName>
                                        </p:attrNameLst>
                                      </p:cBhvr>
                                      <p:to>
                                        <p:strVal val="visible"/>
                                      </p:to>
                                    </p:set>
                                    <p:animEffect transition="in" filter="wheel(8)">
                                      <p:cBhvr>
                                        <p:cTn id="7" dur="1000"/>
                                        <p:tgtEl>
                                          <p:spTgt spid="2560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8" presetClass="entr" presetSubtype="16" dur="1000" fill="hold" grpId="0" nodeType="clickEffect">
                                  <p:stCondLst>
                                    <p:cond delay="0"/>
                                  </p:stCondLst>
                                  <p:childTnLst>
                                    <p:set>
                                      <p:cBhvr>
                                        <p:cTn id="11" dur="1000" fill="hold">
                                          <p:stCondLst>
                                            <p:cond delay="0"/>
                                          </p:stCondLst>
                                        </p:cTn>
                                        <p:tgtEl>
                                          <p:spTgt spid="26626"/>
                                        </p:tgtEl>
                                        <p:attrNameLst>
                                          <p:attrName>style.visibility</p:attrName>
                                        </p:attrNameLst>
                                      </p:cBhvr>
                                      <p:to>
                                        <p:strVal val="visible"/>
                                      </p:to>
                                    </p:set>
                                    <p:animEffect transition="in" filter="diamond(in)">
                                      <p:cBhvr>
                                        <p:cTn id="12" dur="1000"/>
                                        <p:tgtEl>
                                          <p:spTgt spid="266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P spid="26626" grpId="0"/>
    </p:bldLst>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4" name="直接连接符 3"/>
          <p:cNvCxnSpPr/>
          <p:nvPr/>
        </p:nvCxnSpPr>
        <p:spPr>
          <a:xfrm>
            <a:off x="3924300" y="395605"/>
            <a:ext cx="10795" cy="606679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5602" name="Text Box 4"/>
          <p:cNvSpPr txBox="1"/>
          <p:nvPr/>
        </p:nvSpPr>
        <p:spPr>
          <a:xfrm>
            <a:off x="0" y="570230"/>
            <a:ext cx="4060825" cy="6287770"/>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90000"/>
              </a:lnSpc>
              <a:spcBef>
                <a:spcPct val="0"/>
              </a:spcBef>
            </a:pPr>
            <a:r>
              <a:rPr lang="zh-CN" altLang="en-US" sz="2800">
                <a:solidFill>
                  <a:schemeClr val="tx1"/>
                </a:solidFill>
                <a:latin typeface="黑体" panose="02010609060101010101" charset="-122"/>
                <a:ea typeface="黑体" panose="02010609060101010101" charset="-122"/>
                <a:cs typeface="黑体" panose="02010609060101010101" charset="-122"/>
              </a:rPr>
              <a:t>子布、元表诸人各顾妻子，挟持私虑，深失所望；独卿与子敬与孤同耳，此天以卿二人赞孤也！五万兵难卒合，已选三万人，船、粮、战具俱办。卿与子敬、程公便在前发，孤当续发人众，多载资粮，为卿后援。卿能办之者诚决，邂逅不如意，便还就孤，孤当与孟德决之。”遂以周瑜、程普为左右督，将兵与备并力逆操；以鲁肃为赞军校尉，助画方略。 </a:t>
            </a:r>
            <a:endParaRPr lang="zh-CN" altLang="en-US" sz="2800">
              <a:solidFill>
                <a:schemeClr val="tx1"/>
              </a:solidFill>
              <a:latin typeface="黑体" panose="02010609060101010101" charset="-122"/>
              <a:ea typeface="黑体" panose="02010609060101010101" charset="-122"/>
              <a:cs typeface="黑体" panose="02010609060101010101" charset="-122"/>
            </a:endParaRPr>
          </a:p>
        </p:txBody>
      </p:sp>
      <p:sp>
        <p:nvSpPr>
          <p:cNvPr id="5" name="文本框 4"/>
          <p:cNvSpPr txBox="1"/>
          <p:nvPr/>
        </p:nvSpPr>
        <p:spPr>
          <a:xfrm>
            <a:off x="1228090" y="48260"/>
            <a:ext cx="1605280" cy="521970"/>
          </a:xfrm>
          <a:prstGeom prst="rect">
            <a:avLst/>
          </a:prstGeom>
          <a:noFill/>
          <a:ln w="38100">
            <a:solidFill>
              <a:srgbClr val="C00000"/>
            </a:solidFill>
          </a:ln>
        </p:spPr>
        <p:txBody>
          <a:bodyPr wrap="non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r>
              <a:rPr lang="zh-CN" altLang="en-US" sz="2800" b="1">
                <a:solidFill>
                  <a:srgbClr val="FF00FF"/>
                </a:solidFill>
                <a:effectLst>
                  <a:outerShdw blurRad="38100" dist="38100" dir="2700000" algn="tl">
                    <a:srgbClr val="000000">
                      <a:alpha val="43137"/>
                    </a:srgbClr>
                  </a:outerShdw>
                </a:effectLst>
              </a:rPr>
              <a:t>疏通文句</a:t>
            </a:r>
            <a:endParaRPr lang="zh-CN" altLang="en-US" sz="2800" b="1">
              <a:solidFill>
                <a:srgbClr val="FF00FF"/>
              </a:solidFill>
              <a:effectLst>
                <a:outerShdw blurRad="38100" dist="38100" dir="2700000" algn="tl">
                  <a:srgbClr val="000000">
                    <a:alpha val="43137"/>
                  </a:srgbClr>
                </a:outerShdw>
              </a:effectLst>
            </a:endParaRPr>
          </a:p>
        </p:txBody>
      </p:sp>
      <p:sp>
        <p:nvSpPr>
          <p:cNvPr id="26626" name="TextBox 1"/>
          <p:cNvSpPr txBox="1"/>
          <p:nvPr/>
        </p:nvSpPr>
        <p:spPr>
          <a:xfrm>
            <a:off x="4060825" y="120650"/>
            <a:ext cx="4791075" cy="6737350"/>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20000"/>
              </a:lnSpc>
            </a:pPr>
            <a:r>
              <a:rPr lang="zh-CN" altLang="en-US" sz="2400">
                <a:solidFill>
                  <a:srgbClr val="7030A0"/>
                </a:solidFill>
                <a:effectLst/>
                <a:latin typeface="黑体" panose="02010609060101010101" charset="-122"/>
                <a:ea typeface="黑体" panose="02010609060101010101" charset="-122"/>
                <a:cs typeface="黑体" panose="02010609060101010101" charset="-122"/>
              </a:rPr>
              <a:t>子布、元表等人只顾妻子儿女，夹杂着个人的打算，很让我失望；只有您和子敬与我一致，这是苍天让你二人辅助我啊！五万兵难在仓猝之集合起来，已选好三万人，船只、粮草、战斗用具都已办齐。你与子敬、程公就先行出发，我会继续派出军队，多多装载物资、粮食，作您的后援。您能对付曹操就同他决战，倘若万一战事不利，就撤回到我这里，我当和孟德决一死战。”于是任命周瑜、程普为正、副统帅，率兵与刘备同力迎战曹操；任命鲁肃为赞军校尉，协助计划作战的策略。 </a:t>
            </a:r>
            <a:endParaRPr lang="zh-CN" altLang="en-US" sz="2400">
              <a:solidFill>
                <a:srgbClr val="7030A0"/>
              </a:solidFill>
              <a:effectLst/>
              <a:latin typeface="黑体" panose="02010609060101010101" charset="-122"/>
              <a:ea typeface="黑体" panose="02010609060101010101" charset="-122"/>
              <a:cs typeface="黑体" panose="0201060906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1" dur="1000" fill="hold" grpId="0" nodeType="clickEffect">
                                  <p:stCondLst>
                                    <p:cond delay="0"/>
                                  </p:stCondLst>
                                  <p:childTnLst>
                                    <p:set>
                                      <p:cBhvr>
                                        <p:cTn id="6" dur="1000" fill="hold">
                                          <p:stCondLst>
                                            <p:cond delay="0"/>
                                          </p:stCondLst>
                                        </p:cTn>
                                        <p:tgtEl>
                                          <p:spTgt spid="25602"/>
                                        </p:tgtEl>
                                        <p:attrNameLst>
                                          <p:attrName>style.visibility</p:attrName>
                                        </p:attrNameLst>
                                      </p:cBhvr>
                                      <p:to>
                                        <p:strVal val="visible"/>
                                      </p:to>
                                    </p:set>
                                    <p:animEffect transition="in" filter="wheel(1)">
                                      <p:cBhvr>
                                        <p:cTn id="7" dur="1000"/>
                                        <p:tgtEl>
                                          <p:spTgt spid="2560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7" presetClass="entr" presetSubtype="0" dur="1000" fill="hold" grpId="0" nodeType="clickEffect">
                                  <p:stCondLst>
                                    <p:cond delay="0"/>
                                  </p:stCondLst>
                                  <p:childTnLst>
                                    <p:set>
                                      <p:cBhvr>
                                        <p:cTn id="11" dur="1" fill="hold">
                                          <p:stCondLst>
                                            <p:cond delay="0"/>
                                          </p:stCondLst>
                                        </p:cTn>
                                        <p:tgtEl>
                                          <p:spTgt spid="26626"/>
                                        </p:tgtEl>
                                        <p:attrNameLst>
                                          <p:attrName>style.visibility</p:attrName>
                                        </p:attrNameLst>
                                      </p:cBhvr>
                                      <p:to>
                                        <p:strVal val="visible"/>
                                      </p:to>
                                    </p:set>
                                    <p:animEffect transition="in" filter="fade">
                                      <p:cBhvr>
                                        <p:cTn id="12" dur="1000"/>
                                        <p:tgtEl>
                                          <p:spTgt spid="26626"/>
                                        </p:tgtEl>
                                      </p:cBhvr>
                                    </p:animEffect>
                                    <p:anim calcmode="lin" valueType="num">
                                      <p:cBhvr>
                                        <p:cTn id="13" dur="1000" fill="hold"/>
                                        <p:tgtEl>
                                          <p:spTgt spid="26626"/>
                                        </p:tgtEl>
                                        <p:attrNameLst>
                                          <p:attrName>ppt_x</p:attrName>
                                        </p:attrNameLst>
                                      </p:cBhvr>
                                      <p:tavLst>
                                        <p:tav tm="0">
                                          <p:val>
                                            <p:strVal val="#ppt_x"/>
                                          </p:val>
                                        </p:tav>
                                        <p:tav tm="100000">
                                          <p:val>
                                            <p:strVal val="#ppt_x"/>
                                          </p:val>
                                        </p:tav>
                                      </p:tavLst>
                                    </p:anim>
                                    <p:anim calcmode="lin" valueType="num">
                                      <p:cBhvr>
                                        <p:cTn id="14" dur="900" decel="100000" fill="hold"/>
                                        <p:tgtEl>
                                          <p:spTgt spid="26626"/>
                                        </p:tgtEl>
                                        <p:attrNameLst>
                                          <p:attrName>ppt_y</p:attrName>
                                        </p:attrNameLst>
                                      </p:cBhvr>
                                      <p:tavLst>
                                        <p:tav tm="0">
                                          <p:val>
                                            <p:strVal val="#ppt_y+1"/>
                                          </p:val>
                                        </p:tav>
                                        <p:tav tm="100000">
                                          <p:val>
                                            <p:strVal val="#ppt_y-.03"/>
                                          </p:val>
                                        </p:tav>
                                      </p:tavLst>
                                    </p:anim>
                                    <p:anim calcmode="lin" valueType="num">
                                      <p:cBhvr>
                                        <p:cTn id="15" dur="100" accel="100000" fill="hold">
                                          <p:stCondLst>
                                            <p:cond delay="900"/>
                                          </p:stCondLst>
                                        </p:cTn>
                                        <p:tgtEl>
                                          <p:spTgt spid="26626"/>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P spid="26626" grpId="0"/>
    </p:bldLst>
  </p:timing>
</p:sld>
</file>

<file path=ppt/slides/slide3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7650" name="Text Box 4"/>
          <p:cNvSpPr txBox="1"/>
          <p:nvPr/>
        </p:nvSpPr>
        <p:spPr>
          <a:xfrm>
            <a:off x="900113" y="404813"/>
            <a:ext cx="7127875" cy="1370965"/>
          </a:xfrm>
          <a:prstGeom prst="rect">
            <a:avLst/>
          </a:prstGeom>
          <a:noFill/>
          <a:ln w="9525">
            <a:noFill/>
          </a:ln>
        </p:spPr>
        <p:txBody>
          <a:bodyPr>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30000"/>
              </a:lnSpc>
              <a:spcBef>
                <a:spcPct val="0"/>
              </a:spcBef>
            </a:pPr>
            <a:r>
              <a:rPr lang="en-US" altLang="zh-CN" sz="3200">
                <a:solidFill>
                  <a:srgbClr val="FF0000"/>
                </a:solidFill>
                <a:latin typeface="黑体" panose="02010609060101010101" charset="-122"/>
                <a:ea typeface="黑体" panose="02010609060101010101" charset="-122"/>
                <a:cs typeface="黑体" panose="02010609060101010101" charset="-122"/>
              </a:rPr>
              <a:t>1.</a:t>
            </a:r>
            <a:r>
              <a:rPr lang="zh-CN" altLang="en-US" sz="3200">
                <a:solidFill>
                  <a:srgbClr val="FF0000"/>
                </a:solidFill>
                <a:latin typeface="黑体" panose="02010609060101010101" charset="-122"/>
                <a:ea typeface="黑体" panose="02010609060101010101" charset="-122"/>
                <a:cs typeface="黑体" panose="02010609060101010101" charset="-122"/>
              </a:rPr>
              <a:t>周瑜为何要夜见孙权？他再陈方略对孙权有何作用？</a:t>
            </a:r>
            <a:endParaRPr lang="zh-CN" altLang="en-US" sz="3200">
              <a:solidFill>
                <a:srgbClr val="FF0000"/>
              </a:solidFill>
              <a:latin typeface="黑体" panose="02010609060101010101" charset="-122"/>
              <a:ea typeface="黑体" panose="02010609060101010101" charset="-122"/>
              <a:cs typeface="黑体" panose="02010609060101010101" charset="-122"/>
            </a:endParaRPr>
          </a:p>
        </p:txBody>
      </p:sp>
      <p:sp>
        <p:nvSpPr>
          <p:cNvPr id="28677" name="Text Box 5"/>
          <p:cNvSpPr txBox="1"/>
          <p:nvPr/>
        </p:nvSpPr>
        <p:spPr>
          <a:xfrm>
            <a:off x="760730" y="2126615"/>
            <a:ext cx="7622540" cy="3290570"/>
          </a:xfrm>
          <a:prstGeom prst="rect">
            <a:avLst/>
          </a:prstGeom>
          <a:noFill/>
          <a:ln w="28575" cap="flat" cmpd="sng">
            <a:solidFill>
              <a:srgbClr val="328621"/>
            </a:solidFill>
            <a:prstDash val="solid"/>
            <a:miter/>
            <a:headEnd type="none" w="med" len="med"/>
            <a:tailEnd type="none" w="med" len="med"/>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30000"/>
              </a:lnSpc>
            </a:pPr>
            <a:r>
              <a:rPr lang="en-US" altLang="zh-CN" sz="3200">
                <a:solidFill>
                  <a:srgbClr val="0000FF"/>
                </a:solidFill>
                <a:latin typeface="黑体" panose="02010609060101010101" charset="-122"/>
                <a:ea typeface="黑体" panose="02010609060101010101" charset="-122"/>
              </a:rPr>
              <a:t>    </a:t>
            </a:r>
            <a:r>
              <a:rPr lang="zh-CN" altLang="en-US" sz="3200">
                <a:solidFill>
                  <a:srgbClr val="0000FF"/>
                </a:solidFill>
                <a:latin typeface="黑体" panose="02010609060101010101" charset="-122"/>
                <a:ea typeface="黑体" panose="02010609060101010101" charset="-122"/>
              </a:rPr>
              <a:t>孙权虽作最后决断，但信心不足，周瑜深知这一点。周瑜再次作了双方兵力对比，并阐述能以少胜多的道理，揭露曹操的虚声恫吓和不可克服的弱点。</a:t>
            </a:r>
            <a:endParaRPr lang="zh-CN" altLang="en-US" sz="3200">
              <a:solidFill>
                <a:srgbClr val="0000FF"/>
              </a:solidFill>
              <a:latin typeface="黑体" panose="02010609060101010101" charset="-122"/>
              <a:ea typeface="黑体" panose="02010609060101010101" charset="-122"/>
            </a:endParaRPr>
          </a:p>
          <a:p>
            <a:pPr>
              <a:lnSpc>
                <a:spcPct val="130000"/>
              </a:lnSpc>
            </a:pPr>
            <a:r>
              <a:rPr lang="zh-CN" altLang="en-US" sz="3200">
                <a:solidFill>
                  <a:srgbClr val="0000FF"/>
                </a:solidFill>
                <a:latin typeface="黑体" panose="02010609060101010101" charset="-122"/>
                <a:ea typeface="黑体" panose="02010609060101010101" charset="-122"/>
              </a:rPr>
              <a:t>    使孙权抗曹的忧虑得到进一步扫除。</a:t>
            </a:r>
            <a:endParaRPr lang="zh-CN" altLang="en-US" sz="3200">
              <a:solidFill>
                <a:srgbClr val="0000FF"/>
              </a:solidFill>
              <a:latin typeface="黑体" panose="02010609060101010101" charset="-122"/>
              <a:ea typeface="黑体" panose="0201060906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3" presetClass="entr" presetSubtype="16" dur="500" fill="hold" grpId="0" nodeType="clickEffect">
                                  <p:stCondLst>
                                    <p:cond delay="0"/>
                                  </p:stCondLst>
                                  <p:childTnLst>
                                    <p:set>
                                      <p:cBhvr>
                                        <p:cTn id="6" dur="1" fill="hold">
                                          <p:stCondLst>
                                            <p:cond delay="0"/>
                                          </p:stCondLst>
                                        </p:cTn>
                                        <p:tgtEl>
                                          <p:spTgt spid="28677"/>
                                        </p:tgtEl>
                                        <p:attrNameLst>
                                          <p:attrName>style.visibility</p:attrName>
                                        </p:attrNameLst>
                                      </p:cBhvr>
                                      <p:to>
                                        <p:strVal val="visible"/>
                                      </p:to>
                                    </p:set>
                                    <p:anim calcmode="lin" valueType="num">
                                      <p:cBhvr>
                                        <p:cTn id="7" dur="500" fill="hold"/>
                                        <p:tgtEl>
                                          <p:spTgt spid="28677"/>
                                        </p:tgtEl>
                                        <p:attrNameLst>
                                          <p:attrName>ppt_w</p:attrName>
                                        </p:attrNameLst>
                                      </p:cBhvr>
                                      <p:tavLst>
                                        <p:tav tm="0">
                                          <p:val>
                                            <p:fltVal val="0"/>
                                          </p:val>
                                        </p:tav>
                                        <p:tav tm="100000">
                                          <p:val>
                                            <p:strVal val="#ppt_w"/>
                                          </p:val>
                                        </p:tav>
                                      </p:tavLst>
                                    </p:anim>
                                    <p:anim calcmode="lin" valueType="num">
                                      <p:cBhvr>
                                        <p:cTn id="8" dur="500" fill="hold"/>
                                        <p:tgtEl>
                                          <p:spTgt spid="28677"/>
                                        </p:tgtEl>
                                        <p:attrNameLst>
                                          <p:attrName>ppt_h</p:attrName>
                                        </p:attrNameLst>
                                      </p:cBhvr>
                                      <p:tavLst>
                                        <p:tav tm="0">
                                          <p:val>
                                            <p:fltVal val="0"/>
                                          </p:val>
                                        </p:tav>
                                        <p:tav tm="100000">
                                          <p:val>
                                            <p:strVal val="#ppt_h"/>
                                          </p:val>
                                        </p:tav>
                                      </p:tavLst>
                                    </p:anim>
                                    <p:animEffect transition="in" filter="fade">
                                      <p:cBhvr>
                                        <p:cTn id="9" dur="500"/>
                                        <p:tgtEl>
                                          <p:spTgt spid="2867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7" grpId="0"/>
    </p:bldLst>
  </p:timing>
</p:sld>
</file>

<file path=ppt/slides/slide4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ext Box 6"/>
          <p:cNvSpPr txBox="1"/>
          <p:nvPr/>
        </p:nvSpPr>
        <p:spPr>
          <a:xfrm>
            <a:off x="629920" y="371475"/>
            <a:ext cx="7884795" cy="1370965"/>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30000"/>
              </a:lnSpc>
              <a:spcBef>
                <a:spcPct val="0"/>
              </a:spcBef>
            </a:pPr>
            <a:r>
              <a:rPr lang="en-US" altLang="zh-CN" sz="3200">
                <a:solidFill>
                  <a:srgbClr val="FF0000"/>
                </a:solidFill>
                <a:latin typeface="黑体" panose="02010609060101010101" charset="-122"/>
                <a:ea typeface="黑体" panose="02010609060101010101" charset="-122"/>
                <a:cs typeface="黑体" panose="02010609060101010101" charset="-122"/>
              </a:rPr>
              <a:t>2.</a:t>
            </a:r>
            <a:r>
              <a:rPr lang="zh-CN" altLang="en-US" sz="3200">
                <a:solidFill>
                  <a:srgbClr val="FF0000"/>
                </a:solidFill>
                <a:latin typeface="黑体" panose="02010609060101010101" charset="-122"/>
                <a:ea typeface="黑体" panose="02010609060101010101" charset="-122"/>
                <a:cs typeface="黑体" panose="02010609060101010101" charset="-122"/>
              </a:rPr>
              <a:t>孙权如此犹豫能在本段找到什么依据吗？这段话表明了孙权什么心态？</a:t>
            </a:r>
            <a:endParaRPr lang="zh-CN" altLang="en-US" sz="3200">
              <a:solidFill>
                <a:srgbClr val="FF0000"/>
              </a:solidFill>
              <a:latin typeface="黑体" panose="02010609060101010101" charset="-122"/>
              <a:ea typeface="黑体" panose="02010609060101010101" charset="-122"/>
              <a:cs typeface="黑体" panose="02010609060101010101" charset="-122"/>
            </a:endParaRPr>
          </a:p>
        </p:txBody>
      </p:sp>
      <p:sp>
        <p:nvSpPr>
          <p:cNvPr id="28679" name="Text Box 7"/>
          <p:cNvSpPr txBox="1"/>
          <p:nvPr/>
        </p:nvSpPr>
        <p:spPr>
          <a:xfrm>
            <a:off x="487680" y="2213610"/>
            <a:ext cx="8169275" cy="3322955"/>
          </a:xfrm>
          <a:prstGeom prst="rect">
            <a:avLst/>
          </a:prstGeom>
          <a:noFill/>
          <a:ln w="28575" cap="flat" cmpd="sng">
            <a:solidFill>
              <a:srgbClr val="328621"/>
            </a:solidFill>
            <a:prstDash val="solid"/>
            <a:miter/>
            <a:headEnd type="none" w="med" len="med"/>
            <a:tailEnd type="none" w="med" len="med"/>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50000"/>
              </a:lnSpc>
            </a:pPr>
            <a:r>
              <a:rPr lang="en-US" altLang="zh-CN" sz="2800">
                <a:solidFill>
                  <a:srgbClr val="0000FF"/>
                </a:solidFill>
                <a:latin typeface="黑体" panose="02010609060101010101" charset="-122"/>
                <a:ea typeface="黑体" panose="02010609060101010101" charset="-122"/>
                <a:cs typeface="黑体" panose="02010609060101010101" charset="-122"/>
              </a:rPr>
              <a:t>“</a:t>
            </a:r>
            <a:r>
              <a:rPr lang="zh-CN" altLang="en-US" sz="2800">
                <a:solidFill>
                  <a:srgbClr val="0000FF"/>
                </a:solidFill>
                <a:latin typeface="黑体" panose="02010609060101010101" charset="-122"/>
                <a:ea typeface="黑体" panose="02010609060101010101" charset="-122"/>
                <a:cs typeface="黑体" panose="02010609060101010101" charset="-122"/>
              </a:rPr>
              <a:t>独卿与子敬与孤同耳”</a:t>
            </a:r>
            <a:r>
              <a:rPr lang="en-US" altLang="zh-CN" sz="2800">
                <a:solidFill>
                  <a:srgbClr val="0000FF"/>
                </a:solidFill>
                <a:latin typeface="黑体" panose="02010609060101010101" charset="-122"/>
                <a:ea typeface="黑体" panose="02010609060101010101" charset="-122"/>
                <a:cs typeface="黑体" panose="02010609060101010101" charset="-122"/>
              </a:rPr>
              <a:t>——</a:t>
            </a:r>
            <a:r>
              <a:rPr lang="zh-CN" altLang="en-US" sz="2800">
                <a:solidFill>
                  <a:srgbClr val="0000FF"/>
                </a:solidFill>
                <a:latin typeface="黑体" panose="02010609060101010101" charset="-122"/>
                <a:ea typeface="黑体" panose="02010609060101010101" charset="-122"/>
                <a:cs typeface="黑体" panose="02010609060101010101" charset="-122"/>
              </a:rPr>
              <a:t>主张迎降的人很多。</a:t>
            </a:r>
            <a:endParaRPr lang="zh-CN" altLang="en-US" sz="2800">
              <a:solidFill>
                <a:srgbClr val="0000FF"/>
              </a:solidFill>
              <a:latin typeface="黑体" panose="02010609060101010101" charset="-122"/>
              <a:ea typeface="黑体" panose="02010609060101010101" charset="-122"/>
              <a:cs typeface="黑体" panose="02010609060101010101" charset="-122"/>
            </a:endParaRPr>
          </a:p>
          <a:p>
            <a:pPr>
              <a:lnSpc>
                <a:spcPct val="150000"/>
              </a:lnSpc>
            </a:pPr>
            <a:r>
              <a:rPr lang="zh-CN" altLang="en-US" sz="2800">
                <a:solidFill>
                  <a:srgbClr val="0000FF"/>
                </a:solidFill>
                <a:latin typeface="黑体" panose="02010609060101010101" charset="-122"/>
                <a:ea typeface="黑体" panose="02010609060101010101" charset="-122"/>
                <a:cs typeface="黑体" panose="02010609060101010101" charset="-122"/>
              </a:rPr>
              <a:t>“五万兵难卒合，已选三万人”</a:t>
            </a:r>
            <a:r>
              <a:rPr lang="en-US" altLang="zh-CN" sz="2800">
                <a:solidFill>
                  <a:srgbClr val="0000FF"/>
                </a:solidFill>
                <a:latin typeface="黑体" panose="02010609060101010101" charset="-122"/>
                <a:ea typeface="黑体" panose="02010609060101010101" charset="-122"/>
                <a:cs typeface="黑体" panose="02010609060101010101" charset="-122"/>
              </a:rPr>
              <a:t>——</a:t>
            </a:r>
            <a:r>
              <a:rPr lang="zh-CN" altLang="en-US" sz="2800">
                <a:solidFill>
                  <a:srgbClr val="0000FF"/>
                </a:solidFill>
                <a:latin typeface="黑体" panose="02010609060101010101" charset="-122"/>
                <a:ea typeface="黑体" panose="02010609060101010101" charset="-122"/>
                <a:cs typeface="黑体" panose="02010609060101010101" charset="-122"/>
              </a:rPr>
              <a:t>说明兵力不足。</a:t>
            </a:r>
            <a:endParaRPr lang="zh-CN" altLang="en-US" sz="2800">
              <a:solidFill>
                <a:srgbClr val="0000FF"/>
              </a:solidFill>
              <a:latin typeface="黑体" panose="02010609060101010101" charset="-122"/>
              <a:ea typeface="黑体" panose="02010609060101010101" charset="-122"/>
              <a:cs typeface="黑体" panose="02010609060101010101" charset="-122"/>
            </a:endParaRPr>
          </a:p>
          <a:p>
            <a:pPr>
              <a:lnSpc>
                <a:spcPct val="150000"/>
              </a:lnSpc>
            </a:pPr>
            <a:endParaRPr lang="zh-CN" altLang="en-US" sz="2800">
              <a:solidFill>
                <a:srgbClr val="0000FF"/>
              </a:solidFill>
              <a:latin typeface="黑体" panose="02010609060101010101" charset="-122"/>
              <a:ea typeface="黑体" panose="02010609060101010101" charset="-122"/>
              <a:cs typeface="黑体" panose="02010609060101010101" charset="-122"/>
            </a:endParaRPr>
          </a:p>
          <a:p>
            <a:pPr>
              <a:lnSpc>
                <a:spcPct val="150000"/>
              </a:lnSpc>
            </a:pPr>
            <a:r>
              <a:rPr lang="zh-CN" altLang="en-US" sz="2800">
                <a:solidFill>
                  <a:srgbClr val="0000FF"/>
                </a:solidFill>
                <a:latin typeface="黑体" panose="02010609060101010101" charset="-122"/>
                <a:ea typeface="黑体" panose="02010609060101010101" charset="-122"/>
                <a:cs typeface="黑体" panose="02010609060101010101" charset="-122"/>
              </a:rPr>
              <a:t>    表明孙权对胜利还没有充分把握，与曹操决一死战。同时也对周瑜绝对信任。</a:t>
            </a:r>
            <a:endParaRPr lang="zh-CN" altLang="en-US" sz="2800">
              <a:solidFill>
                <a:srgbClr val="0000FF"/>
              </a:solidFill>
              <a:latin typeface="黑体" panose="02010609060101010101" charset="-122"/>
              <a:ea typeface="黑体" panose="02010609060101010101" charset="-122"/>
              <a:cs typeface="黑体" panose="0201060906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28679"/>
                                        </p:tgtEl>
                                        <p:attrNameLst>
                                          <p:attrName>style.visibility</p:attrName>
                                        </p:attrNameLst>
                                      </p:cBhvr>
                                      <p:to>
                                        <p:strVal val="visible"/>
                                      </p:to>
                                    </p:set>
                                    <p:animEffect transition="in" filter="randombar(horizontal)">
                                      <p:cBhvr>
                                        <p:cTn id="7" dur="500"/>
                                        <p:tgtEl>
                                          <p:spTgt spid="2867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9" grpId="0"/>
    </p:bldLst>
  </p:timing>
</p:sld>
</file>

<file path=ppt/slides/slide4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4" name="直接连接符 3"/>
          <p:cNvCxnSpPr/>
          <p:nvPr/>
        </p:nvCxnSpPr>
        <p:spPr>
          <a:xfrm>
            <a:off x="3924300" y="395605"/>
            <a:ext cx="10795" cy="606679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5602" name="Text Box 4"/>
          <p:cNvSpPr txBox="1">
            <a:spLocks noChangeArrowheads="1"/>
          </p:cNvSpPr>
          <p:nvPr/>
        </p:nvSpPr>
        <p:spPr bwMode="auto">
          <a:xfrm>
            <a:off x="0" y="862330"/>
            <a:ext cx="4045585" cy="5692775"/>
          </a:xfrm>
          <a:prstGeom prst="rect">
            <a:avLst/>
          </a:prstGeom>
          <a:noFill/>
          <a:ln w="9525">
            <a:noFill/>
            <a:miter lim="800000"/>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marR="0" defTabSz="914400">
              <a:lnSpc>
                <a:spcPct val="100000"/>
              </a:lnSpc>
              <a:spcBef>
                <a:spcPct val="0"/>
              </a:spcBef>
              <a:buClrTx/>
              <a:buSzTx/>
              <a:buFontTx/>
              <a:defRPr/>
            </a:pPr>
            <a:r>
              <a:rPr kumimoji="0" lang="zh-CN" altLang="en-US" sz="2400" b="1" kern="1200" cap="none" spc="0" normalizeH="0" baseline="0" noProof="0" smtClean="0">
                <a:solidFill>
                  <a:schemeClr val="bg1"/>
                </a:solidFill>
                <a:latin typeface="Arial" pitchFamily="34" charset="0"/>
                <a:ea typeface="宋体" panose="02010600030101010101" pitchFamily="2" charset="-122"/>
                <a:cs typeface="+mn-cs"/>
              </a:rPr>
              <a:t>     </a:t>
            </a:r>
            <a:r>
              <a:rPr kumimoji="0" lang="zh-CN" altLang="en-US" sz="2800" kern="1200" cap="none" spc="0" normalizeH="0" baseline="0" noProof="0" smtClean="0">
                <a:solidFill>
                  <a:schemeClr val="tx1"/>
                </a:solidFill>
                <a:latin typeface="黑体" panose="02010609060101010101" charset="-122"/>
                <a:ea typeface="黑体" panose="02010609060101010101" charset="-122"/>
                <a:cs typeface="+mn-cs"/>
              </a:rPr>
              <a:t>  </a:t>
            </a:r>
            <a:r>
              <a:rPr kumimoji="0" lang="zh-CN" altLang="en-US" sz="2800" kern="1200" cap="none" spc="0" normalizeH="0" baseline="0" noProof="0" smtClean="0">
                <a:solidFill>
                  <a:schemeClr val="tx1"/>
                </a:solidFill>
                <a:latin typeface="黑体" panose="02010609060101010101" charset="-122"/>
                <a:ea typeface="黑体" panose="02010609060101010101" charset="-122"/>
                <a:cs typeface="Arial" pitchFamily="34" charset="0"/>
              </a:rPr>
              <a:t>……</a:t>
            </a:r>
            <a:endParaRPr kumimoji="0" lang="zh-CN" altLang="en-US" sz="2800" kern="1200" cap="none" spc="0" normalizeH="0" baseline="0" noProof="0" smtClean="0">
              <a:solidFill>
                <a:schemeClr val="tx1"/>
              </a:solidFill>
              <a:latin typeface="黑体" panose="02010609060101010101" charset="-122"/>
              <a:ea typeface="黑体" panose="02010609060101010101" charset="-122"/>
              <a:cs typeface="Arial" pitchFamily="34" charset="0"/>
            </a:endParaRPr>
          </a:p>
          <a:p>
            <a:pPr marR="0" defTabSz="914400">
              <a:lnSpc>
                <a:spcPct val="100000"/>
              </a:lnSpc>
              <a:spcBef>
                <a:spcPct val="0"/>
              </a:spcBef>
              <a:buClrTx/>
              <a:buSzTx/>
              <a:buFontTx/>
              <a:defRPr/>
            </a:pPr>
            <a:r>
              <a:rPr kumimoji="0" lang="zh-CN" altLang="en-US" sz="2800" kern="1200" cap="none" spc="0" normalizeH="0" baseline="0" noProof="0" smtClean="0">
                <a:solidFill>
                  <a:schemeClr val="tx1"/>
                </a:solidFill>
                <a:latin typeface="黑体" panose="02010609060101010101" charset="-122"/>
                <a:ea typeface="黑体" panose="02010609060101010101" charset="-122"/>
                <a:cs typeface="黑体" panose="02010609060101010101" charset="-122"/>
              </a:rPr>
              <a:t>    进，与操遇于赤壁。  </a:t>
            </a:r>
            <a:endParaRPr kumimoji="0" lang="en-US" altLang="zh-CN" sz="2800" kern="1200" cap="none" spc="0" normalizeH="0" baseline="0" noProof="0" smtClean="0">
              <a:solidFill>
                <a:schemeClr val="tx1"/>
              </a:solidFill>
              <a:latin typeface="黑体" panose="02010609060101010101" charset="-122"/>
              <a:ea typeface="黑体" panose="02010609060101010101" charset="-122"/>
              <a:cs typeface="黑体" panose="02010609060101010101" charset="-122"/>
            </a:endParaRPr>
          </a:p>
          <a:p>
            <a:pPr marR="0" defTabSz="914400">
              <a:lnSpc>
                <a:spcPct val="100000"/>
              </a:lnSpc>
              <a:spcBef>
                <a:spcPct val="0"/>
              </a:spcBef>
              <a:buClrTx/>
              <a:buSzTx/>
              <a:buFontTx/>
              <a:defRPr/>
            </a:pPr>
            <a:r>
              <a:rPr kumimoji="0" lang="en-US" altLang="zh-CN" sz="2800" kern="1200" cap="none" spc="0" normalizeH="0" baseline="0" noProof="0" smtClean="0">
                <a:solidFill>
                  <a:schemeClr val="tx1"/>
                </a:solidFill>
                <a:latin typeface="黑体" panose="02010609060101010101" charset="-122"/>
                <a:ea typeface="黑体" panose="02010609060101010101" charset="-122"/>
                <a:cs typeface="黑体" panose="02010609060101010101" charset="-122"/>
              </a:rPr>
              <a:t>    </a:t>
            </a:r>
            <a:r>
              <a:rPr kumimoji="0" lang="zh-CN" altLang="en-US" sz="2800" kern="1200" cap="none" spc="0" normalizeH="0" baseline="0" noProof="0" smtClean="0">
                <a:solidFill>
                  <a:schemeClr val="tx1"/>
                </a:solidFill>
                <a:latin typeface="黑体" panose="02010609060101010101" charset="-122"/>
                <a:ea typeface="黑体" panose="02010609060101010101" charset="-122"/>
                <a:cs typeface="黑体" panose="02010609060101010101" charset="-122"/>
              </a:rPr>
              <a:t>时操军众已有疾疫，初一交战，操军不利，引次江北。瑜等在南岸，瑜部将黄盖曰：“今寇众我寡，难与持久。操军方连船舰，首尾相接，可烧而走也。”乃取蒙冲斗舰十艘，载燥荻枯柴，灌油其中，裹以帷幕，上建旌旗，豫备走舸，系于其尾。</a:t>
            </a:r>
            <a:endParaRPr kumimoji="0" lang="en-US" altLang="zh-CN" sz="2800" kern="1200" cap="none" spc="0" normalizeH="0" baseline="0" noProof="0" smtClean="0">
              <a:solidFill>
                <a:schemeClr val="tx1"/>
              </a:solidFill>
              <a:latin typeface="黑体" panose="02010609060101010101" charset="-122"/>
              <a:ea typeface="黑体" panose="02010609060101010101" charset="-122"/>
              <a:cs typeface="黑体" panose="02010609060101010101" charset="-122"/>
            </a:endParaRPr>
          </a:p>
        </p:txBody>
      </p:sp>
      <p:sp>
        <p:nvSpPr>
          <p:cNvPr id="5" name="文本框 4"/>
          <p:cNvSpPr txBox="1"/>
          <p:nvPr/>
        </p:nvSpPr>
        <p:spPr>
          <a:xfrm>
            <a:off x="1220470" y="172720"/>
            <a:ext cx="1605280" cy="521970"/>
          </a:xfrm>
          <a:prstGeom prst="rect">
            <a:avLst/>
          </a:prstGeom>
          <a:noFill/>
          <a:ln w="38100">
            <a:solidFill>
              <a:srgbClr val="C00000"/>
            </a:solidFill>
          </a:ln>
        </p:spPr>
        <p:txBody>
          <a:bodyPr wrap="non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r>
              <a:rPr lang="zh-CN" altLang="en-US" sz="2800" b="1">
                <a:solidFill>
                  <a:srgbClr val="FF00FF"/>
                </a:solidFill>
                <a:effectLst>
                  <a:outerShdw blurRad="38100" dist="38100" dir="2700000" algn="tl">
                    <a:srgbClr val="000000">
                      <a:alpha val="43137"/>
                    </a:srgbClr>
                  </a:outerShdw>
                </a:effectLst>
              </a:rPr>
              <a:t>疏通文句</a:t>
            </a:r>
            <a:endParaRPr lang="zh-CN" altLang="en-US" sz="2800" b="1">
              <a:solidFill>
                <a:srgbClr val="FF00FF"/>
              </a:solidFill>
              <a:effectLst>
                <a:outerShdw blurRad="38100" dist="38100" dir="2700000" algn="tl">
                  <a:srgbClr val="000000">
                    <a:alpha val="43137"/>
                  </a:srgbClr>
                </a:outerShdw>
              </a:effectLst>
            </a:endParaRPr>
          </a:p>
        </p:txBody>
      </p:sp>
      <p:sp>
        <p:nvSpPr>
          <p:cNvPr id="29698" name="TextBox 1"/>
          <p:cNvSpPr txBox="1"/>
          <p:nvPr/>
        </p:nvSpPr>
        <p:spPr>
          <a:xfrm>
            <a:off x="4045585" y="172720"/>
            <a:ext cx="4996815" cy="6492875"/>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r>
              <a:rPr lang="en-US" altLang="zh-CN" sz="2600" noProof="0" smtClean="0">
                <a:latin typeface="黑体" panose="02010609060101010101" charset="-122"/>
                <a:ea typeface="黑体" panose="02010609060101010101" charset="-122"/>
                <a:cs typeface="Arial" pitchFamily="34" charset="0"/>
                <a:sym typeface="+mn-ea"/>
              </a:rPr>
              <a:t> </a:t>
            </a:r>
            <a:r>
              <a:rPr lang="en-US" altLang="zh-CN" sz="2600" noProof="0" smtClean="0">
                <a:solidFill>
                  <a:schemeClr val="accent6">
                    <a:lumMod val="75000"/>
                  </a:schemeClr>
                </a:solidFill>
                <a:latin typeface="黑体" panose="02010609060101010101" charset="-122"/>
                <a:ea typeface="黑体" panose="02010609060101010101" charset="-122"/>
                <a:cs typeface="Arial" pitchFamily="34" charset="0"/>
                <a:sym typeface="+mn-ea"/>
              </a:rPr>
              <a:t>   </a:t>
            </a:r>
            <a:r>
              <a:rPr lang="zh-CN" altLang="en-US" sz="2600" noProof="0" smtClean="0">
                <a:solidFill>
                  <a:srgbClr val="7030A0"/>
                </a:solidFill>
                <a:latin typeface="黑体" panose="02010609060101010101" charset="-122"/>
                <a:ea typeface="黑体" panose="02010609060101010101" charset="-122"/>
                <a:cs typeface="Arial" pitchFamily="34" charset="0"/>
                <a:sym typeface="+mn-ea"/>
              </a:rPr>
              <a:t>……</a:t>
            </a:r>
            <a:endParaRPr kumimoji="0" lang="zh-CN" altLang="en-US" sz="2600" kern="1200" cap="none" spc="0" normalizeH="0" baseline="0" noProof="0" smtClean="0">
              <a:solidFill>
                <a:srgbClr val="7030A0"/>
              </a:solidFill>
              <a:latin typeface="黑体" panose="02010609060101010101" charset="-122"/>
              <a:ea typeface="黑体" panose="02010609060101010101" charset="-122"/>
              <a:cs typeface="Arial" pitchFamily="34" charset="0"/>
            </a:endParaRPr>
          </a:p>
          <a:p>
            <a:r>
              <a:rPr lang="zh-CN" altLang="en-US" sz="2600">
                <a:solidFill>
                  <a:srgbClr val="7030A0"/>
                </a:solidFill>
                <a:uFillTx/>
                <a:latin typeface="黑体" panose="02010609060101010101" charset="-122"/>
                <a:ea typeface="黑体" panose="02010609060101010101" charset="-122"/>
                <a:cs typeface="黑体" panose="02010609060101010101" charset="-122"/>
              </a:rPr>
              <a:t>  （孙、刘联军）进军，与曹操（的军队）在赤壁相遇。 </a:t>
            </a:r>
            <a:endParaRPr lang="en-US" altLang="zh-CN" sz="2600">
              <a:solidFill>
                <a:srgbClr val="7030A0"/>
              </a:solidFill>
              <a:uFillTx/>
              <a:latin typeface="黑体" panose="02010609060101010101" charset="-122"/>
              <a:ea typeface="黑体" panose="02010609060101010101" charset="-122"/>
              <a:cs typeface="黑体" panose="02010609060101010101" charset="-122"/>
            </a:endParaRPr>
          </a:p>
          <a:p>
            <a:r>
              <a:rPr lang="zh-CN" altLang="en-US" sz="2600">
                <a:solidFill>
                  <a:srgbClr val="7030A0"/>
                </a:solidFill>
                <a:uFillTx/>
                <a:latin typeface="黑体" panose="02010609060101010101" charset="-122"/>
                <a:ea typeface="黑体" panose="02010609060101010101" charset="-122"/>
                <a:cs typeface="黑体" panose="02010609060101010101" charset="-122"/>
              </a:rPr>
              <a:t>    这时曹操军中的士兵们已经有流行病，刚一交战，曹操的军队（就）失利，（曹操）率军退到江北驻扎。周瑜的军队驻扎在南岸，周瑜部下的将领黄盖说：“现在敌多我少，很难同（他们）持久对峙。曹操的军队正好把战船连接起来，首尾相接，可用火烧来打退他们。”于是调拨十只大小战船，装满干苇和枯柴，在里面灌上油，外面用帷帐包裹，上面树起旗帜，预备好轻快小船，系在战船的尾部。</a:t>
            </a:r>
            <a:endParaRPr lang="zh-CN" altLang="en-US" sz="2600">
              <a:solidFill>
                <a:srgbClr val="7030A0"/>
              </a:solidFill>
              <a:uFillTx/>
              <a:latin typeface="黑体" panose="02010609060101010101" charset="-122"/>
              <a:ea typeface="黑体" panose="02010609060101010101" charset="-122"/>
              <a:cs typeface="黑体" panose="0201060906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2" dur="1000" fill="hold" grpId="0" nodeType="clickEffect">
                                  <p:stCondLst>
                                    <p:cond delay="0"/>
                                  </p:stCondLst>
                                  <p:childTnLst>
                                    <p:set>
                                      <p:cBhvr>
                                        <p:cTn id="6" dur="1000" fill="hold">
                                          <p:stCondLst>
                                            <p:cond delay="0"/>
                                          </p:stCondLst>
                                        </p:cTn>
                                        <p:tgtEl>
                                          <p:spTgt spid="25602"/>
                                        </p:tgtEl>
                                        <p:attrNameLst>
                                          <p:attrName>style.visibility</p:attrName>
                                        </p:attrNameLst>
                                      </p:cBhvr>
                                      <p:to>
                                        <p:strVal val="visible"/>
                                      </p:to>
                                    </p:set>
                                    <p:animEffect transition="in" filter="wheel(2)">
                                      <p:cBhvr>
                                        <p:cTn id="7" dur="1000"/>
                                        <p:tgtEl>
                                          <p:spTgt spid="2560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8" presetClass="entr" presetSubtype="16" dur="1000" fill="hold" grpId="0" nodeType="clickEffect">
                                  <p:stCondLst>
                                    <p:cond delay="0"/>
                                  </p:stCondLst>
                                  <p:childTnLst>
                                    <p:set>
                                      <p:cBhvr>
                                        <p:cTn id="11" dur="1000" fill="hold">
                                          <p:stCondLst>
                                            <p:cond delay="0"/>
                                          </p:stCondLst>
                                        </p:cTn>
                                        <p:tgtEl>
                                          <p:spTgt spid="29698"/>
                                        </p:tgtEl>
                                        <p:attrNameLst>
                                          <p:attrName>style.visibility</p:attrName>
                                        </p:attrNameLst>
                                      </p:cBhvr>
                                      <p:to>
                                        <p:strVal val="visible"/>
                                      </p:to>
                                    </p:set>
                                    <p:animEffect transition="in" filter="diamond(in)">
                                      <p:cBhvr>
                                        <p:cTn id="12" dur="1000"/>
                                        <p:tgtEl>
                                          <p:spTgt spid="296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P spid="29698" grpId="0"/>
    </p:bldLst>
  </p:timing>
</p:sld>
</file>

<file path=ppt/slides/slide4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4" name="直接连接符 3"/>
          <p:cNvCxnSpPr/>
          <p:nvPr/>
        </p:nvCxnSpPr>
        <p:spPr>
          <a:xfrm>
            <a:off x="3924300" y="395605"/>
            <a:ext cx="10795" cy="606679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5602" name="Text Box 4"/>
          <p:cNvSpPr txBox="1">
            <a:spLocks noChangeArrowheads="1"/>
          </p:cNvSpPr>
          <p:nvPr/>
        </p:nvSpPr>
        <p:spPr bwMode="auto">
          <a:xfrm>
            <a:off x="95885" y="672465"/>
            <a:ext cx="3935095" cy="6185535"/>
          </a:xfrm>
          <a:prstGeom prst="rect">
            <a:avLst/>
          </a:prstGeom>
          <a:noFill/>
          <a:ln w="9525">
            <a:noFill/>
            <a:miter lim="800000"/>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marR="0" defTabSz="914400">
              <a:lnSpc>
                <a:spcPct val="110000"/>
              </a:lnSpc>
              <a:spcBef>
                <a:spcPct val="0"/>
              </a:spcBef>
              <a:buClrTx/>
              <a:buSzTx/>
              <a:buFontTx/>
              <a:defRPr/>
            </a:pPr>
            <a:r>
              <a:rPr kumimoji="0" lang="zh-CN" altLang="en-US" sz="2400" b="1" kern="1200" cap="none" spc="0" normalizeH="0" baseline="0" noProof="0" smtClean="0">
                <a:solidFill>
                  <a:schemeClr val="bg1"/>
                </a:solidFill>
                <a:latin typeface="Arial" pitchFamily="34" charset="0"/>
                <a:ea typeface="宋体" panose="02010600030101010101" pitchFamily="2" charset="-122"/>
                <a:cs typeface="+mn-cs"/>
              </a:rPr>
              <a:t> </a:t>
            </a:r>
            <a:r>
              <a:rPr kumimoji="0" lang="zh-CN" altLang="en-US" sz="3000" baseline="0" noProof="0" smtClean="0">
                <a:solidFill>
                  <a:schemeClr val="tx1"/>
                </a:solidFill>
                <a:uFillTx/>
                <a:latin typeface="黑体" panose="02010609060101010101" charset="-122"/>
                <a:ea typeface="黑体" panose="02010609060101010101" charset="-122"/>
                <a:cs typeface="黑体" panose="02010609060101010101" charset="-122"/>
              </a:rPr>
              <a:t>先以书遗操，诈云欲降。时东南风急，盖以十舰最著前，中江举帆，余船以次俱进。操军吏士皆出营立观，指言盖降。去北军二里余，同时发火，火烈风猛，船往如箭，烧尽北船，延及岸上营落。顷之，烟炎张天，人马烧溺死者甚众。</a:t>
            </a:r>
            <a:endParaRPr kumimoji="0" lang="zh-CN" altLang="en-US" sz="3000" baseline="0" noProof="0" smtClean="0">
              <a:solidFill>
                <a:schemeClr val="tx1"/>
              </a:solidFill>
              <a:uFillTx/>
              <a:latin typeface="黑体" panose="02010609060101010101" charset="-122"/>
              <a:ea typeface="黑体" panose="02010609060101010101" charset="-122"/>
              <a:cs typeface="黑体" panose="02010609060101010101" charset="-122"/>
            </a:endParaRPr>
          </a:p>
        </p:txBody>
      </p:sp>
      <p:sp>
        <p:nvSpPr>
          <p:cNvPr id="5" name="文本框 4"/>
          <p:cNvSpPr txBox="1"/>
          <p:nvPr/>
        </p:nvSpPr>
        <p:spPr>
          <a:xfrm>
            <a:off x="1260475" y="76835"/>
            <a:ext cx="1605280" cy="521970"/>
          </a:xfrm>
          <a:prstGeom prst="rect">
            <a:avLst/>
          </a:prstGeom>
          <a:noFill/>
          <a:ln w="38100">
            <a:solidFill>
              <a:srgbClr val="C00000"/>
            </a:solidFill>
          </a:ln>
        </p:spPr>
        <p:txBody>
          <a:bodyPr wrap="non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r>
              <a:rPr lang="zh-CN" altLang="en-US" sz="2800" b="1">
                <a:solidFill>
                  <a:srgbClr val="FF00FF"/>
                </a:solidFill>
                <a:effectLst>
                  <a:outerShdw blurRad="38100" dist="38100" dir="2700000" algn="tl">
                    <a:srgbClr val="000000">
                      <a:alpha val="43137"/>
                    </a:srgbClr>
                  </a:outerShdw>
                </a:effectLst>
              </a:rPr>
              <a:t>疏通文句</a:t>
            </a:r>
            <a:endParaRPr lang="zh-CN" altLang="en-US" sz="2800" b="1">
              <a:solidFill>
                <a:srgbClr val="FF00FF"/>
              </a:solidFill>
              <a:effectLst>
                <a:outerShdw blurRad="38100" dist="38100" dir="2700000" algn="tl">
                  <a:srgbClr val="000000">
                    <a:alpha val="43137"/>
                  </a:srgbClr>
                </a:outerShdw>
              </a:effectLst>
            </a:endParaRPr>
          </a:p>
        </p:txBody>
      </p:sp>
      <p:sp>
        <p:nvSpPr>
          <p:cNvPr id="29698" name="TextBox 1"/>
          <p:cNvSpPr txBox="1"/>
          <p:nvPr/>
        </p:nvSpPr>
        <p:spPr>
          <a:xfrm>
            <a:off x="4030980" y="76835"/>
            <a:ext cx="5130800" cy="6809740"/>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20000"/>
              </a:lnSpc>
            </a:pPr>
            <a:r>
              <a:rPr lang="zh-CN" altLang="en-US" sz="2800">
                <a:solidFill>
                  <a:srgbClr val="7030A0"/>
                </a:solidFill>
                <a:latin typeface="黑体" panose="02010609060101010101" charset="-122"/>
                <a:ea typeface="黑体" panose="02010609060101010101" charset="-122"/>
              </a:rPr>
              <a:t>先送信给曹操，假称要投降。这时东南风来势很急，黄盖把十只战船排在最前头，（到）江中挂起船帆，其余船只都依次前进。曹操军中的将领、士兵都走出营房站在那里观看，指着说黄盖前来投降。离曹操军队二里多远时，（各船）同时点起火来，火势很旺，风势很猛，船只往来象箭一样，把曹操的战船全部烧着，并蔓延到岸上军营。霎时间，烟火满天，人马烧死的、淹死的很多。</a:t>
            </a:r>
            <a:endParaRPr lang="zh-CN" altLang="en-US" sz="2800">
              <a:solidFill>
                <a:srgbClr val="7030A0"/>
              </a:solidFill>
              <a:latin typeface="黑体" panose="02010609060101010101" charset="-122"/>
              <a:ea typeface="黑体" panose="0201060906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2" dur="1000" fill="hold" grpId="0" nodeType="clickEffect">
                                  <p:stCondLst>
                                    <p:cond delay="0"/>
                                  </p:stCondLst>
                                  <p:childTnLst>
                                    <p:set>
                                      <p:cBhvr>
                                        <p:cTn id="6" dur="1000" fill="hold">
                                          <p:stCondLst>
                                            <p:cond delay="0"/>
                                          </p:stCondLst>
                                        </p:cTn>
                                        <p:tgtEl>
                                          <p:spTgt spid="25602"/>
                                        </p:tgtEl>
                                        <p:attrNameLst>
                                          <p:attrName>style.visibility</p:attrName>
                                        </p:attrNameLst>
                                      </p:cBhvr>
                                      <p:to>
                                        <p:strVal val="visible"/>
                                      </p:to>
                                    </p:set>
                                    <p:animEffect transition="in" filter="wheel(2)">
                                      <p:cBhvr>
                                        <p:cTn id="7" dur="1000"/>
                                        <p:tgtEl>
                                          <p:spTgt spid="2560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5" presetClass="entr" presetSubtype="10" dur="500" fill="hold" grpId="0" nodeType="clickEffect">
                                  <p:stCondLst>
                                    <p:cond delay="0"/>
                                  </p:stCondLst>
                                  <p:childTnLst>
                                    <p:set>
                                      <p:cBhvr>
                                        <p:cTn id="11" dur="1" fill="hold">
                                          <p:stCondLst>
                                            <p:cond delay="0"/>
                                          </p:stCondLst>
                                        </p:cTn>
                                        <p:tgtEl>
                                          <p:spTgt spid="29698"/>
                                        </p:tgtEl>
                                        <p:attrNameLst>
                                          <p:attrName>style.visibility</p:attrName>
                                        </p:attrNameLst>
                                      </p:cBhvr>
                                      <p:to>
                                        <p:strVal val="visible"/>
                                      </p:to>
                                    </p:set>
                                    <p:animEffect transition="in" filter="checkerboard(across)">
                                      <p:cBhvr>
                                        <p:cTn id="12" dur="500"/>
                                        <p:tgtEl>
                                          <p:spTgt spid="296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P spid="29698" grpId="0"/>
    </p:bldLst>
  </p:timing>
</p:sld>
</file>

<file path=ppt/slides/slide4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cxnSp>
        <p:nvCxnSpPr>
          <p:cNvPr id="4" name="直接连接符 3"/>
          <p:cNvCxnSpPr/>
          <p:nvPr/>
        </p:nvCxnSpPr>
        <p:spPr>
          <a:xfrm>
            <a:off x="3924300" y="395605"/>
            <a:ext cx="10795" cy="6066790"/>
          </a:xfrm>
          <a:prstGeom prst="line">
            <a:avLst/>
          </a:prstGeom>
          <a:ln w="28575"/>
        </p:spPr>
        <p:style>
          <a:lnRef idx="1">
            <a:schemeClr val="accent1"/>
          </a:lnRef>
          <a:fillRef idx="0">
            <a:schemeClr val="accent1"/>
          </a:fillRef>
          <a:effectRef idx="0">
            <a:schemeClr val="accent1"/>
          </a:effectRef>
          <a:fontRef idx="minor">
            <a:schemeClr val="tx1"/>
          </a:fontRef>
        </p:style>
      </p:cxnSp>
      <p:sp>
        <p:nvSpPr>
          <p:cNvPr id="25602" name="Text Box 4"/>
          <p:cNvSpPr txBox="1">
            <a:spLocks noChangeArrowheads="1"/>
          </p:cNvSpPr>
          <p:nvPr/>
        </p:nvSpPr>
        <p:spPr bwMode="auto">
          <a:xfrm>
            <a:off x="57150" y="734060"/>
            <a:ext cx="3747770" cy="6123940"/>
          </a:xfrm>
          <a:prstGeom prst="rect">
            <a:avLst/>
          </a:prstGeom>
          <a:noFill/>
          <a:ln w="9525">
            <a:noFill/>
            <a:miter lim="800000"/>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marR="0" defTabSz="914400">
              <a:lnSpc>
                <a:spcPct val="100000"/>
              </a:lnSpc>
              <a:spcBef>
                <a:spcPct val="0"/>
              </a:spcBef>
              <a:buClrTx/>
              <a:buSzTx/>
              <a:buFontTx/>
              <a:defRPr/>
            </a:pPr>
            <a:r>
              <a:rPr kumimoji="0" lang="zh-CN" altLang="en-US" sz="2800" kern="1200" cap="none" spc="0" normalizeH="0" baseline="0" noProof="0" smtClean="0">
                <a:solidFill>
                  <a:schemeClr val="tx1"/>
                </a:solidFill>
                <a:latin typeface="黑体" panose="02010609060101010101" charset="-122"/>
                <a:ea typeface="黑体" panose="02010609060101010101" charset="-122"/>
                <a:cs typeface="黑体" panose="02010609060101010101" charset="-122"/>
              </a:rPr>
              <a:t>瑜等率轻锐继其后，雷鼓大震，北军大坏，操引军从华容道步走，遇泥泞，道不通，天又大风，悉使羸兵负草填之，骑乃得过。羸兵为人马所蹈藉，陷泥中，死者甚众。刘备、周瑜水陆并进，追操至南郡。时操军兼以饥疫，死者太半。操乃留征南将军曹仁、横野将军徐晃守江陵，折冲将军乐进守襄阳，引军北还。</a:t>
            </a:r>
            <a:endParaRPr kumimoji="0" lang="en-US" altLang="zh-CN" sz="2800" kern="1200" cap="none" spc="0" normalizeH="0" baseline="0" noProof="0" smtClean="0">
              <a:solidFill>
                <a:schemeClr val="tx1"/>
              </a:solidFill>
              <a:latin typeface="黑体" panose="02010609060101010101" charset="-122"/>
              <a:ea typeface="黑体" panose="02010609060101010101" charset="-122"/>
              <a:cs typeface="黑体" panose="02010609060101010101" charset="-122"/>
            </a:endParaRPr>
          </a:p>
        </p:txBody>
      </p:sp>
      <p:sp>
        <p:nvSpPr>
          <p:cNvPr id="5" name="文本框 4"/>
          <p:cNvSpPr txBox="1"/>
          <p:nvPr/>
        </p:nvSpPr>
        <p:spPr>
          <a:xfrm>
            <a:off x="1228090" y="96520"/>
            <a:ext cx="1605280" cy="521970"/>
          </a:xfrm>
          <a:prstGeom prst="rect">
            <a:avLst/>
          </a:prstGeom>
          <a:noFill/>
          <a:ln w="38100">
            <a:solidFill>
              <a:srgbClr val="C00000"/>
            </a:solidFill>
          </a:ln>
        </p:spPr>
        <p:txBody>
          <a:bodyPr wrap="none" rtlCol="0">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r>
              <a:rPr lang="zh-CN" altLang="en-US" sz="2800" b="1">
                <a:solidFill>
                  <a:srgbClr val="FF00FF"/>
                </a:solidFill>
                <a:effectLst>
                  <a:outerShdw blurRad="38100" dist="38100" dir="2700000" algn="tl">
                    <a:srgbClr val="000000">
                      <a:alpha val="43137"/>
                    </a:srgbClr>
                  </a:outerShdw>
                </a:effectLst>
              </a:rPr>
              <a:t>疏通文句</a:t>
            </a:r>
            <a:endParaRPr lang="zh-CN" altLang="en-US" sz="2800" b="1">
              <a:solidFill>
                <a:srgbClr val="FF00FF"/>
              </a:solidFill>
              <a:effectLst>
                <a:outerShdw blurRad="38100" dist="38100" dir="2700000" algn="tl">
                  <a:srgbClr val="000000">
                    <a:alpha val="43137"/>
                  </a:srgbClr>
                </a:outerShdw>
              </a:effectLst>
            </a:endParaRPr>
          </a:p>
        </p:txBody>
      </p:sp>
      <p:sp>
        <p:nvSpPr>
          <p:cNvPr id="2" name="TextBox 1"/>
          <p:cNvSpPr txBox="1"/>
          <p:nvPr/>
        </p:nvSpPr>
        <p:spPr>
          <a:xfrm>
            <a:off x="3867150" y="212090"/>
            <a:ext cx="5209540" cy="6554470"/>
          </a:xfrm>
          <a:prstGeom prst="rect">
            <a:avLst/>
          </a:prstGeom>
          <a:noFill/>
          <a:ln w="9525">
            <a:noFill/>
          </a:ln>
        </p:spPr>
        <p:txBody>
          <a:bodyPr wrap="square">
            <a:spAutoFit/>
          </a:bodyPr>
          <a:lstStyle>
            <a:defPPr>
              <a:defRPr lang="zh-CN"/>
            </a:defPPr>
            <a:lvl1pPr marL="0" lvl="0"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1pPr>
            <a:lvl2pPr marL="457200" lvl="1"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2pPr>
            <a:lvl3pPr marL="914400" lvl="2"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3pPr>
            <a:lvl4pPr marL="1371600" lvl="3"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4pPr>
            <a:lvl5pPr marL="1828800" lvl="4"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5pPr>
            <a:lvl6pPr marL="2286000" lvl="5"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6pPr>
            <a:lvl7pPr marL="2743200" lvl="6"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7pPr>
            <a:lvl8pPr marL="3200400" lvl="7"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8pPr>
            <a:lvl9pPr marL="3657600" lvl="8" indent="0" algn="l" defTabSz="914400" rtl="0" eaLnBrk="1" fontAlgn="base" latinLnBrk="0" hangingPunct="1">
              <a:lnSpc>
                <a:spcPct val="100000"/>
              </a:lnSpc>
              <a:spcBef>
                <a:spcPct val="0"/>
              </a:spcBef>
              <a:spcAft>
                <a:spcPct val="0"/>
              </a:spcAft>
              <a:buFont typeface="Arial" pitchFamily="34" charset="0"/>
              <a:buNone/>
              <a:defRPr b="0" i="0" u="none" kern="1200" baseline="0">
                <a:solidFill>
                  <a:schemeClr val="tx1"/>
                </a:solidFill>
                <a:latin typeface="Arial" pitchFamily="34" charset="0"/>
                <a:ea typeface="微软雅黑" panose="020b0503020204020204" pitchFamily="34" charset="-122"/>
                <a:cs typeface="+mn-cs"/>
              </a:defRPr>
            </a:lvl9pPr>
          </a:lstStyle>
          <a:p>
            <a:pPr>
              <a:lnSpc>
                <a:spcPct val="100000"/>
              </a:lnSpc>
            </a:pPr>
            <a:r>
              <a:rPr lang="zh-CN" altLang="en-US" sz="2800">
                <a:solidFill>
                  <a:srgbClr val="7030A0"/>
                </a:solidFill>
                <a:latin typeface="黑体" panose="02010609060101010101" charset="-122"/>
                <a:ea typeface="黑体" panose="02010609060101010101" charset="-122"/>
              </a:rPr>
              <a:t>周瑜等率领着轻装的精兵跟在他们后面，擂鼓震天，曹操的军队彻底溃散了。曹操带领军队从华容道步行逃跑，遇上泥泞的道路，道路不能通行，天又（刮起）大风，就命疲弱的士兵都去背草填路，骑兵才得以通过。疲弱的士兵被骑兵践踏，陷在泥中，死的很多。刘备、周瑜水陆一齐前进，追击曹操到了南郡。这时，曹操的军队饥饿、瘟疫交加，死了将近大半。曹操于是留下征南将军曹仁、横野将军徐晃把守江陵，折冲将军乐进把守襄阳，（自己）率领（其余）的军队退回北方。</a:t>
            </a:r>
            <a:endParaRPr lang="zh-CN" altLang="en-US" sz="2800">
              <a:solidFill>
                <a:srgbClr val="7030A0"/>
              </a:solidFill>
              <a:latin typeface="黑体" panose="02010609060101010101" charset="-122"/>
              <a:ea typeface="黑体" panose="02010609060101010101"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1" presetClass="entr" presetSubtype="2" dur="1000" fill="hold" grpId="0" nodeType="clickEffect">
                                  <p:stCondLst>
                                    <p:cond delay="0"/>
                                  </p:stCondLst>
                                  <p:childTnLst>
                                    <p:set>
                                      <p:cBhvr>
                                        <p:cTn id="6" dur="1000" fill="hold">
                                          <p:stCondLst>
                                            <p:cond delay="0"/>
                                          </p:stCondLst>
                                        </p:cTn>
                                        <p:tgtEl>
                                          <p:spTgt spid="25602"/>
                                        </p:tgtEl>
                                        <p:attrNameLst>
                                          <p:attrName>style.visibility</p:attrName>
                                        </p:attrNameLst>
                                      </p:cBhvr>
                                      <p:to>
                                        <p:strVal val="visible"/>
                                      </p:to>
                                    </p:set>
                                    <p:animEffect transition="in" filter="wheel(2)">
                                      <p:cBhvr>
                                        <p:cTn id="7" dur="1000"/>
                                        <p:tgtEl>
                                          <p:spTgt spid="2560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9" presetClass="entr" presetSubtype="0" dur="50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dissolv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2" grpId="0"/>
      <p:bldP spid="2" grpId="0"/>
    </p:bldLst>
  </p:timing>
</p:sld>
</file>

<file path=ppt/slides/slide4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https://d.book118.com/947156131116006030</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RGE_SHAPE" val="1"/>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RGE_SHAPE" val="1"/>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36.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1"/>
  <p:tag name="KSO_WM_UNIT_INDEX" val="1"/>
  <p:tag name="KSO_WM_UNIT_LAYERLEVEL" val="1"/>
  <p:tag name="KSO_WM_UNIT_TYPE" val="i"/>
</p:tagLst>
</file>

<file path=ppt/tags/tag137.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2"/>
  <p:tag name="KSO_WM_UNIT_INDEX" val="2"/>
  <p:tag name="KSO_WM_UNIT_LAYERLEVEL" val="1"/>
  <p:tag name="KSO_WM_UNIT_TYPE" val="i"/>
</p:tagLst>
</file>

<file path=ppt/tags/tag138.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3"/>
  <p:tag name="KSO_WM_UNIT_INDEX" val="3"/>
  <p:tag name="KSO_WM_UNIT_LAYERLEVEL" val="1"/>
  <p:tag name="KSO_WM_UNIT_TYPE" val="i"/>
</p:tagLst>
</file>

<file path=ppt/tags/tag139.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4"/>
  <p:tag name="KSO_WM_UNIT_INDEX" val="4"/>
  <p:tag name="KSO_WM_UNIT_LAYERLEVEL" val="1"/>
  <p:tag name="KSO_WM_UNIT_TYPE" val="i"/>
</p:tagLst>
</file>

<file path=ppt/tags/tag140.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5"/>
  <p:tag name="KSO_WM_UNIT_INDEX" val="5"/>
  <p:tag name="KSO_WM_UNIT_LAYERLEVEL" val="1"/>
  <p:tag name="KSO_WM_UNIT_TYPE" val="i"/>
</p:tagLst>
</file>

<file path=ppt/tags/tag141.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i*6"/>
  <p:tag name="KSO_WM_UNIT_INDEX" val="6"/>
  <p:tag name="KSO_WM_UNIT_LAYERLEVEL" val="1"/>
  <p:tag name="KSO_WM_UNIT_TYPE" val="i"/>
</p:tagLst>
</file>

<file path=ppt/tags/tag142.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43.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44.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45.xml><?xml version="1.0" encoding="utf-8"?>
<p:tagLst xmlns:p="http://schemas.openxmlformats.org/presentationml/2006/main">
  <p:tag name="KSO_WM_BEAUTIFY_FLAG" val="#wm#"/>
  <p:tag name="KSO_WM_SLIDE_BACKGROUND_TYPE" val="general"/>
  <p:tag name="KSO_WM_SLIDE_BK_DARK_LIGHT" val="2"/>
  <p:tag name="KSO_WM_TAG_VERSION" val="1.0"/>
  <p:tag name="KSO_WM_UNIT_COMPATIBLE" val="0"/>
  <p:tag name="KSO_WM_UNIT_DIAGRAM_ISNUMVISUAL" val="0"/>
  <p:tag name="KSO_WM_UNIT_DIAGRAM_ISREFERUNIT" val="0"/>
  <p:tag name="KSO_WM_UNIT_HIGHLIGHT" val="0"/>
  <p:tag name="KSO_WM_UNIT_ID" val="_12**"/>
  <p:tag name="KSO_WM_UNIT_LAYERLEVEL" val="1"/>
</p:tagLst>
</file>

<file path=ppt/tags/tag146.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47.xml><?xml version="1.0" encoding="utf-8"?>
<p:tagLst xmlns:p="http://schemas.openxmlformats.org/presentationml/2006/main">
  <p:tag name="KSO_WM_BEAUTIFY_FLAG" val="#wm#"/>
  <p:tag name="KSO_WM_SLIDE_BACKGROUND_TYPE" val="frame"/>
  <p:tag name="KSO_WM_SLIDE_BK_DARK_LIGHT" val="2"/>
  <p:tag name="KSO_WM_TAG_VERSION" val="1.0"/>
  <p:tag name="KSO_WM_UNIT_BK_DARK_LIGHT" val="2"/>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SUBTYPE" val="h"/>
  <p:tag name="KSO_WM_UNIT_TYPE" val="i"/>
</p:tagLst>
</file>

<file path=ppt/tags/tag148.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1"/>
  <p:tag name="KSO_WM_UNIT_INDEX" val="1"/>
  <p:tag name="KSO_WM_UNIT_LAYERLEVEL" val="1"/>
  <p:tag name="KSO_WM_UNIT_TYPE" val="i"/>
</p:tagLst>
</file>

<file path=ppt/tags/tag149.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i*2"/>
  <p:tag name="KSO_WM_UNIT_INDEX" val="2"/>
  <p:tag name="KSO_WM_UNIT_LAYERLEVEL" val="1"/>
  <p:tag name="KSO_WM_UNIT_TYPE" val="i"/>
</p:tagLst>
</file>

<file path=ppt/tags/tag150.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51.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52.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53.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54.xml><?xml version="1.0" encoding="utf-8"?>
<p:tagLst xmlns:p="http://schemas.openxmlformats.org/presentationml/2006/main">
  <p:tag name="KSO_WM_BEAUTIFY_FLAG" val="#wm#"/>
  <p:tag name="KSO_WM_SLIDE_BACKGROUND_TYPE" val="frame"/>
  <p:tag name="KSO_WM_SLIDE_BK_DARK_LIGHT" val="2"/>
  <p:tag name="KSO_WM_TAG_VERSION" val="1.0"/>
  <p:tag name="KSO_WM_UNIT_COMPATIBLE" val="0"/>
  <p:tag name="KSO_WM_UNIT_DIAGRAM_ISNUMVISUAL" val="0"/>
  <p:tag name="KSO_WM_UNIT_DIAGRAM_ISREFERUNIT" val="0"/>
  <p:tag name="KSO_WM_UNIT_HIGHLIGHT" val="0"/>
  <p:tag name="KSO_WM_UNIT_ID" val="_13**"/>
  <p:tag name="KSO_WM_UNIT_LAYERLEVEL" val="1"/>
</p:tagLst>
</file>

<file path=ppt/tags/tag155.xml><?xml version="1.0" encoding="utf-8"?>
<p:tagLst xmlns:p="http://schemas.openxmlformats.org/presentationml/2006/main">
  <p:tag name="KSO_WM_BEAUTIFY_FLAG" val="#wm#"/>
  <p:tag name="KSO_WM_SLIDE_BACKGROUND_TYPE" val="leftRight"/>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SUBTYPE" val="h"/>
  <p:tag name="KSO_WM_UNIT_TYPE" val="i"/>
</p:tagLst>
</file>

<file path=ppt/tags/tag15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5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1"/>
  <p:tag name="KSO_WM_UNIT_INDEX" val="1"/>
  <p:tag name="KSO_WM_UNIT_LAYERLEVEL" val="1"/>
  <p:tag name="KSO_WM_UNIT_TYPE" val="i"/>
</p:tagLst>
</file>

<file path=ppt/tags/tag15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2"/>
  <p:tag name="KSO_WM_UNIT_INDEX" val="2"/>
  <p:tag name="KSO_WM_UNIT_LAYERLEVEL" val="1"/>
  <p:tag name="KSO_WM_UNIT_TYPE" val="i"/>
</p:tagLst>
</file>

<file path=ppt/tags/tag159.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3"/>
  <p:tag name="KSO_WM_UNIT_INDEX" val="3"/>
  <p:tag name="KSO_WM_UNIT_LAYERLEVEL" val="1"/>
  <p:tag name="KSO_WM_UNIT_TYPE" val="i"/>
</p:tagLst>
</file>

<file path=ppt/tags/tag160.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4"/>
  <p:tag name="KSO_WM_UNIT_INDEX" val="4"/>
  <p:tag name="KSO_WM_UNIT_LAYERLEVEL" val="1"/>
  <p:tag name="KSO_WM_UNIT_TYPE" val="i"/>
</p:tagLst>
</file>

<file path=ppt/tags/tag161.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5"/>
  <p:tag name="KSO_WM_UNIT_INDEX" val="5"/>
  <p:tag name="KSO_WM_UNIT_LAYERLEVEL" val="1"/>
  <p:tag name="KSO_WM_UNIT_TYPE" val="i"/>
</p:tagLst>
</file>

<file path=ppt/tags/tag162.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i*6"/>
  <p:tag name="KSO_WM_UNIT_INDEX" val="6"/>
  <p:tag name="KSO_WM_UNIT_LAYERLEVEL" val="1"/>
  <p:tag name="KSO_WM_UNIT_TYPE" val="i"/>
</p:tagLst>
</file>

<file path=ppt/tags/tag163.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64.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65.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66.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67.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68.xml><?xml version="1.0" encoding="utf-8"?>
<p:tagLst xmlns:p="http://schemas.openxmlformats.org/presentationml/2006/main">
  <p:tag name="KSO_WM_BEAUTIFY_FLAG" val="#wm#"/>
  <p:tag name="KSO_WM_SLIDE_BACKGROUND_TYPE" val="leftRight"/>
  <p:tag name="KSO_WM_SLIDE_BK_DARK_LIGHT" val="2"/>
  <p:tag name="KSO_WM_TAG_VERSION" val="1.0"/>
  <p:tag name="KSO_WM_UNIT_COMPATIBLE" val="0"/>
  <p:tag name="KSO_WM_UNIT_DIAGRAM_ISNUMVISUAL" val="0"/>
  <p:tag name="KSO_WM_UNIT_DIAGRAM_ISREFERUNIT" val="0"/>
  <p:tag name="KSO_WM_UNIT_HIGHLIGHT" val="0"/>
  <p:tag name="KSO_WM_UNIT_ID" val="_14**"/>
  <p:tag name="KSO_WM_UNIT_LAYERLEVEL" val="1"/>
</p:tagLst>
</file>

<file path=ppt/tags/tag169.xml><?xml version="1.0" encoding="utf-8"?>
<p:tagLst xmlns:p="http://schemas.openxmlformats.org/presentationml/2006/main">
  <p:tag name="KSO_WM_BEAUTIFY_FLAG" val="#wm#"/>
  <p:tag name="KSO_WM_SLIDE_BACKGROUND_TYPE" val="topBottom"/>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SUBTYPE" val="h"/>
  <p:tag name="KSO_WM_UNIT_TYPE" val="i"/>
</p:tagLst>
</file>

<file path=ppt/tags/tag17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7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1"/>
  <p:tag name="KSO_WM_UNIT_INDEX" val="1"/>
  <p:tag name="KSO_WM_UNIT_LAYERLEVEL" val="1"/>
  <p:tag name="KSO_WM_UNIT_TYPE" val="i"/>
</p:tagLst>
</file>

<file path=ppt/tags/tag17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2"/>
  <p:tag name="KSO_WM_UNIT_INDEX" val="2"/>
  <p:tag name="KSO_WM_UNIT_LAYERLEVEL" val="1"/>
  <p:tag name="KSO_WM_UNIT_TYPE" val="i"/>
</p:tagLst>
</file>

<file path=ppt/tags/tag173.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3"/>
  <p:tag name="KSO_WM_UNIT_INDEX" val="3"/>
  <p:tag name="KSO_WM_UNIT_LAYERLEVEL" val="1"/>
  <p:tag name="KSO_WM_UNIT_TYPE" val="i"/>
</p:tagLst>
</file>

<file path=ppt/tags/tag174.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4"/>
  <p:tag name="KSO_WM_UNIT_INDEX" val="4"/>
  <p:tag name="KSO_WM_UNIT_LAYERLEVEL" val="1"/>
  <p:tag name="KSO_WM_UNIT_TYPE" val="i"/>
</p:tagLst>
</file>

<file path=ppt/tags/tag175.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5"/>
  <p:tag name="KSO_WM_UNIT_INDEX" val="5"/>
  <p:tag name="KSO_WM_UNIT_LAYERLEVEL" val="1"/>
  <p:tag name="KSO_WM_UNIT_TYPE" val="i"/>
</p:tagLst>
</file>

<file path=ppt/tags/tag176.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i*6"/>
  <p:tag name="KSO_WM_UNIT_INDEX" val="6"/>
  <p:tag name="KSO_WM_UNIT_LAYERLEVEL" val="1"/>
  <p:tag name="KSO_WM_UNIT_TYPE" val="i"/>
</p:tagLst>
</file>

<file path=ppt/tags/tag177.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78.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79.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0.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1.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2.xml><?xml version="1.0" encoding="utf-8"?>
<p:tagLst xmlns:p="http://schemas.openxmlformats.org/presentationml/2006/main">
  <p:tag name="KSO_WM_BEAUTIFY_FLAG" val="#wm#"/>
  <p:tag name="KSO_WM_SLIDE_BACKGROUND_TYPE" val="topBottom"/>
  <p:tag name="KSO_WM_SLIDE_BK_DARK_LIGHT" val="2"/>
  <p:tag name="KSO_WM_TAG_VERSION" val="1.0"/>
  <p:tag name="KSO_WM_UNIT_COMPATIBLE" val="0"/>
  <p:tag name="KSO_WM_UNIT_DIAGRAM_ISNUMVISUAL" val="0"/>
  <p:tag name="KSO_WM_UNIT_DIAGRAM_ISREFERUNIT" val="0"/>
  <p:tag name="KSO_WM_UNIT_HIGHLIGHT" val="0"/>
  <p:tag name="KSO_WM_UNIT_ID" val="_15**"/>
  <p:tag name="KSO_WM_UNIT_LAYERLEVEL" val="1"/>
</p:tagLst>
</file>

<file path=ppt/tags/tag183.xml><?xml version="1.0" encoding="utf-8"?>
<p:tagLst xmlns:p="http://schemas.openxmlformats.org/presentationml/2006/main">
  <p:tag name="KSO_WM_BEAUTIFY_FLAG" val="#wm#"/>
  <p:tag name="KSO_WM_SLIDE_BACKGROUND_TYPE" val="bottomTop"/>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SUBTYPE" val="h"/>
  <p:tag name="KSO_WM_UNIT_TYPE" val="i"/>
</p:tagLst>
</file>

<file path=ppt/tags/tag18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8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1"/>
  <p:tag name="KSO_WM_UNIT_INDEX" val="1"/>
  <p:tag name="KSO_WM_UNIT_LAYERLEVEL" val="1"/>
  <p:tag name="KSO_WM_UNIT_TYPE" val="i"/>
</p:tagLst>
</file>

<file path=ppt/tags/tag18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2"/>
  <p:tag name="KSO_WM_UNIT_INDEX" val="2"/>
  <p:tag name="KSO_WM_UNIT_LAYERLEVEL" val="1"/>
  <p:tag name="KSO_WM_UNIT_TYPE" val="i"/>
</p:tagLst>
</file>

<file path=ppt/tags/tag187.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3"/>
  <p:tag name="KSO_WM_UNIT_INDEX" val="3"/>
  <p:tag name="KSO_WM_UNIT_LAYERLEVEL" val="1"/>
  <p:tag name="KSO_WM_UNIT_TYPE" val="i"/>
</p:tagLst>
</file>

<file path=ppt/tags/tag188.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4"/>
  <p:tag name="KSO_WM_UNIT_INDEX" val="4"/>
  <p:tag name="KSO_WM_UNIT_LAYERLEVEL" val="1"/>
  <p:tag name="KSO_WM_UNIT_TYPE" val="i"/>
</p:tagLst>
</file>

<file path=ppt/tags/tag189.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5"/>
  <p:tag name="KSO_WM_UNIT_INDEX" val="5"/>
  <p:tag name="KSO_WM_UNIT_LAYERLEVEL" val="1"/>
  <p:tag name="KSO_WM_UNIT_TYPE" val="i"/>
</p:tagLst>
</file>

<file path=ppt/tags/tag190.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i*6"/>
  <p:tag name="KSO_WM_UNIT_INDEX" val="6"/>
  <p:tag name="KSO_WM_UNIT_LAYERLEVEL" val="1"/>
  <p:tag name="KSO_WM_UNIT_TYPE" val="i"/>
</p:tagLst>
</file>

<file path=ppt/tags/tag191.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2.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3.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4.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5.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6.xml><?xml version="1.0" encoding="utf-8"?>
<p:tagLst xmlns:p="http://schemas.openxmlformats.org/presentationml/2006/main">
  <p:tag name="KSO_WM_BEAUTIFY_FLAG" val="#wm#"/>
  <p:tag name="KSO_WM_SLIDE_BACKGROUND_TYPE" val="bottomTop"/>
  <p:tag name="KSO_WM_SLIDE_BK_DARK_LIGHT" val="2"/>
  <p:tag name="KSO_WM_TAG_VERSION" val="1.0"/>
  <p:tag name="KSO_WM_UNIT_COMPATIBLE" val="0"/>
  <p:tag name="KSO_WM_UNIT_DIAGRAM_ISNUMVISUAL" val="0"/>
  <p:tag name="KSO_WM_UNIT_DIAGRAM_ISREFERUNIT" val="0"/>
  <p:tag name="KSO_WM_UNIT_HIGHLIGHT" val="0"/>
  <p:tag name="KSO_WM_UNIT_ID" val="_16**"/>
  <p:tag name="KSO_WM_UNIT_LAYERLEVEL" val="1"/>
</p:tagLst>
</file>

<file path=ppt/tags/tag19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BK_DARK_LIGHT" val="1"/>
  <p:tag name="KSO_WM_UNIT_COMPATIBLE" val="0"/>
  <p:tag name="KSO_WM_UNIT_DIAGRAM_ISNUMVISUAL" val="0"/>
  <p:tag name="KSO_WM_UNIT_DIAGRAM_ISREFERUNIT" val="0"/>
  <p:tag name="KSO_WM_UNIT_HIGHLIGHT" val="0"/>
  <p:tag name="KSO_WM_UNIT_ID" val="_17*i*1"/>
  <p:tag name="KSO_WM_UNIT_INDEX" val="1"/>
  <p:tag name="KSO_WM_UNIT_LAYERLEVEL" val="1"/>
  <p:tag name="KSO_WM_UNIT_SUBTYPE" val="h"/>
  <p:tag name="KSO_WM_UNIT_TYPE" val="i"/>
</p:tagLst>
</file>

<file path=ppt/tags/tag19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19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i*2"/>
  <p:tag name="KSO_WM_UNIT_INDEX" val="2"/>
  <p:tag name="KSO_WM_UNIT_LAYERLEVEL" val="1"/>
  <p:tag name="KSO_WM_UNIT_TYPE" val="i"/>
</p:tagLst>
</file>

<file path=ppt/tags/tag20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i*3"/>
  <p:tag name="KSO_WM_UNIT_INDEX" val="3"/>
  <p:tag name="KSO_WM_UNIT_LAYERLEVEL" val="1"/>
  <p:tag name="KSO_WM_UNIT_TYPE" val="i"/>
</p:tagLst>
</file>

<file path=ppt/tags/tag20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i*4"/>
  <p:tag name="KSO_WM_UNIT_INDEX" val="4"/>
  <p:tag name="KSO_WM_UNIT_LAYERLEVEL" val="1"/>
  <p:tag name="KSO_WM_UNIT_TYPE" val="i"/>
</p:tagLst>
</file>

<file path=ppt/tags/tag202.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i*5"/>
  <p:tag name="KSO_WM_UNIT_INDEX" val="5"/>
  <p:tag name="KSO_WM_UNIT_LAYERLEVEL" val="1"/>
  <p:tag name="KSO_WM_UNIT_TYPE" val="i"/>
</p:tagLst>
</file>

<file path=ppt/tags/tag203.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i*6"/>
  <p:tag name="KSO_WM_UNIT_INDEX" val="6"/>
  <p:tag name="KSO_WM_UNIT_LAYERLEVEL" val="1"/>
  <p:tag name="KSO_WM_UNIT_TYPE" val="i"/>
</p:tagLst>
</file>

<file path=ppt/tags/tag204.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5.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6.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7.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8.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09.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10.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11.xml><?xml version="1.0" encoding="utf-8"?>
<p:tagLst xmlns:p="http://schemas.openxmlformats.org/presentationml/2006/main">
  <p:tag name="KSO_WM_BEAUTIFY_FLAG" val="#wm#"/>
  <p:tag name="KSO_WM_SLIDE_BACKGROUND_TYPE" val="navigation"/>
  <p:tag name="KSO_WM_SLIDE_BK_DARK_LIGHT" val="2"/>
  <p:tag name="KSO_WM_TAG_VERSION" val="1.0"/>
  <p:tag name="KSO_WM_UNIT_COMPATIBLE" val="0"/>
  <p:tag name="KSO_WM_UNIT_DIAGRAM_ISNUMVISUAL" val="0"/>
  <p:tag name="KSO_WM_UNIT_DIAGRAM_ISREFERUNIT" val="0"/>
  <p:tag name="KSO_WM_UNIT_HIGHLIGHT" val="0"/>
  <p:tag name="KSO_WM_UNIT_ID" val="_17**"/>
  <p:tag name="KSO_WM_UNIT_LAYERLEVEL" val="1"/>
</p:tagLst>
</file>

<file path=ppt/tags/tag212.xml><?xml version="1.0" encoding="utf-8"?>
<p:tagLst xmlns:p="http://schemas.openxmlformats.org/presentationml/2006/main">
  <p:tag name="KSO_WM_BEAUTIFY_FLAG" val="#wm#"/>
  <p:tag name="KSO_WM_SLIDE_BACKGROUND_TYPE" val="belt"/>
  <p:tag name="KSO_WM_SLIDE_BK_DARK_LIGHT" val="1"/>
  <p:tag name="KSO_WM_TAG_VERSION" val="1.0"/>
  <p:tag name="KSO_WM_UNIT_BK_DARK_LIGHT" val="2"/>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SUBTYPE" val="h"/>
  <p:tag name="KSO_WM_UNIT_TYPE" val="i"/>
</p:tagLst>
</file>

<file path=ppt/tags/tag213.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4.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215.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i*1"/>
  <p:tag name="KSO_WM_UNIT_INDEX" val="1"/>
  <p:tag name="KSO_WM_UNIT_LAYERLEVEL" val="1"/>
  <p:tag name="KSO_WM_UNIT_TYPE" val="i"/>
</p:tagLst>
</file>

<file path=ppt/tags/tag216.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7.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8.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19.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20.xml><?xml version="1.0" encoding="utf-8"?>
<p:tagLst xmlns:p="http://schemas.openxmlformats.org/presentationml/2006/main">
  <p:tag name="KSO_WM_BEAUTIFY_FLAG" val="#wm#"/>
  <p:tag name="KSO_WM_SLIDE_BACKGROUND_TYPE" val="belt"/>
  <p:tag name="KSO_WM_SLIDE_BK_DARK_LIGHT" val="1"/>
  <p:tag name="KSO_WM_TAG_VERSION" val="1.0"/>
  <p:tag name="KSO_WM_UNIT_COMPATIBLE" val="0"/>
  <p:tag name="KSO_WM_UNIT_DIAGRAM_ISNUMVISUAL" val="0"/>
  <p:tag name="KSO_WM_UNIT_DIAGRAM_ISREFERUNIT" val="0"/>
  <p:tag name="KSO_WM_UNIT_HIGHLIGHT" val="0"/>
  <p:tag name="KSO_WM_UNIT_ID" val="_18**"/>
  <p:tag name="KSO_WM_UNIT_LAYERLEVEL" val="1"/>
</p:tagLst>
</file>

<file path=ppt/tags/tag221.xml><?xml version="1.0" encoding="utf-8"?>
<p:tagLst xmlns:p="http://schemas.openxmlformats.org/presentationml/2006/main">
  <p:tag name="KSO_WM_BEAUTIFY_FLAG" val="#wm#"/>
  <p:tag name="KSO_WM_TAG_VERSION" val="1.0"/>
  <p:tag name="KSO_WM_TEMPLATE_CATEGORY" val="custom"/>
  <p:tag name="KSO_WM_TEMPLATE_INDEX" val="20177118"/>
  <p:tag name="KSO_WM_UNIT_COMPATIBLE" val="0"/>
  <p:tag name="KSO_WM_UNIT_DIAGRAM_ISNUMVISUAL" val="0"/>
  <p:tag name="KSO_WM_UNIT_DIAGRAM_ISREFERUNIT" val="0"/>
  <p:tag name="KSO_WM_UNIT_HIGHLIGHT" val="0"/>
  <p:tag name="KSO_WM_UNIT_ID" val="_0**"/>
  <p:tag name="KSO_WM_UNIT_LAYERLEVEL" val="1"/>
</p:tagLst>
</file>

<file path=ppt/tags/tag222.xml><?xml version="1.0" encoding="utf-8"?>
<p:tagLst xmlns:p="http://schemas.openxmlformats.org/presentationml/2006/main">
  <p:tag name="KSO_WM_BEAUTIFY_FLAG" val="#wm#"/>
  <p:tag name="KSO_WM_TAG_VERSION" val="1.0"/>
  <p:tag name="KSO_WM_TEMPLATE_CATEGORY" val="custom"/>
  <p:tag name="KSO_WM_TEMPLATE_INDEX" val="20177118"/>
  <p:tag name="KSO_WM_UNIT_COMPATIBLE" val="0"/>
  <p:tag name="KSO_WM_UNIT_DIAGRAM_ISNUMVISUAL" val="0"/>
  <p:tag name="KSO_WM_UNIT_DIAGRAM_ISREFERUNIT" val="0"/>
  <p:tag name="KSO_WM_UNIT_HIGHLIGHT" val="0"/>
  <p:tag name="KSO_WM_UNIT_ID" val="_0**"/>
  <p:tag name="KSO_WM_UNIT_LAYERLEVEL" val="1"/>
</p:tagLst>
</file>

<file path=ppt/tags/tag2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226.xml><?xml version="1.0" encoding="utf-8"?>
<p:tagLst xmlns:p="http://schemas.openxmlformats.org/presentationml/2006/main">
  <p:tag name="KSO_WM_BEAUTIFY_FLAG" val="#wm#"/>
  <p:tag name="KSO_WM_COMBINE_RELATE_SLIDE_ID" val="background20176429_1"/>
  <p:tag name="KSO_WM_TAG_VERSION" val="1.0"/>
  <p:tag name="KSO_WM_TEMPLATE_CATEGORY" val="custom"/>
  <p:tag name="KSO_WM_TEMPLATE_COLOR_TYPE" val="1"/>
  <p:tag name="KSO_WM_TEMPLATE_INDEX" val="20177118"/>
  <p:tag name="KSO_WM_TEMPLATE_MASTER_THUMB_INDEX" val="12"/>
  <p:tag name="KSO_WM_TEMPLATE_MASTER_TYPE" val="1"/>
  <p:tag name="KSO_WM_TEMPLATE_SUBCATEGORY" val="17"/>
  <p:tag name="KSO_WM_TEMPLATE_THUMBS_INDEX" val="1、3、5、8、13、16、19、25、28、30、32"/>
</p:tagLst>
</file>

<file path=ppt/tags/tag227.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34">
      <a:dk1>
        <a:srgbClr val="000000"/>
      </a:dk1>
      <a:lt1>
        <a:srgbClr val="FFFFFF"/>
      </a:lt1>
      <a:dk2>
        <a:srgbClr val="C6E4E0"/>
      </a:dk2>
      <a:lt2>
        <a:srgbClr val="E6F6F4"/>
      </a:lt2>
      <a:accent1>
        <a:srgbClr val="3C8178"/>
      </a:accent1>
      <a:accent2>
        <a:srgbClr val="007B87"/>
      </a:accent2>
      <a:accent3>
        <a:srgbClr val="007297"/>
      </a:accent3>
      <a:accent4>
        <a:srgbClr val="12659F"/>
      </a:accent4>
      <a:accent5>
        <a:srgbClr val="4F5296"/>
      </a:accent5>
      <a:accent6>
        <a:srgbClr val="783C81"/>
      </a:accent6>
      <a:hlink>
        <a:srgbClr val="658BD5"/>
      </a:hlink>
      <a:folHlink>
        <a:srgbClr val="9F69A3"/>
      </a:folHlink>
    </a:clrScheme>
    <a:fontScheme name="自定义 1">
      <a:majorFont>
        <a:latin typeface="微软雅黑"/>
        <a:ea typeface="汉仪旗黑-85S"/>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
      <a:dk1>
        <a:srgbClr val="000000"/>
      </a:dk1>
      <a:lt1>
        <a:srgbClr val="FFFFFF"/>
      </a:lt1>
      <a:dk2>
        <a:srgbClr val="1F497D"/>
      </a:dk2>
      <a:lt2>
        <a:srgbClr val="EEECE1"/>
      </a:lt2>
      <a:accent1>
        <a:srgbClr val="4F81BD"/>
      </a:accent1>
      <a:accent2>
        <a:srgbClr val="C0504D"/>
      </a:accent2>
      <a:accent3>
        <a:srgbClr val="FFFFFF"/>
      </a:accent3>
      <a:accent4>
        <a:srgbClr val="000000"/>
      </a:accent4>
      <a:accent5>
        <a:srgbClr val="B2C1DB"/>
      </a:accent5>
      <a:accent6>
        <a:srgbClr val="AE484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165</Paragraphs>
  <Slides>44</Slides>
  <Notes>1</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44</vt:i4>
      </vt:variant>
    </vt:vector>
  </HeadingPairs>
  <TitlesOfParts>
    <vt:vector baseType="lpstr" size="55">
      <vt:lpstr>Arial</vt:lpstr>
      <vt:lpstr>Calibri</vt:lpstr>
      <vt:lpstr>微软雅黑</vt:lpstr>
      <vt:lpstr>汉仪旗黑-85S</vt:lpstr>
      <vt:lpstr>Wingdings</vt:lpstr>
      <vt:lpstr>Times New Roman</vt:lpstr>
      <vt:lpstr>宋体</vt:lpstr>
      <vt:lpstr>黑体</vt:lpstr>
      <vt:lpstr>华文隶书</vt:lpstr>
      <vt:lpstr>幼圆</vt:lpstr>
      <vt:lpstr>Office Theme</vt:lpstr>
      <vt:lpstr>赤壁之战</vt:lpstr>
      <vt:lpstr>PowerPoint Presentation</vt:lpstr>
      <vt:lpstr>司马光</vt:lpstr>
      <vt:lpstr>《资治通鉴》</vt:lpstr>
      <vt:lpstr>PowerPoint Presentation</vt:lpstr>
      <vt:lpstr>PowerPoint Presentation</vt:lpstr>
      <vt:lpstr>PowerPoint Presentation</vt:lpstr>
      <vt:lpstr>PowerPoint Presentation</vt:lpstr>
      <vt:lpstr>文题背景</vt:lpstr>
      <vt:lpstr>曹操</vt:lpstr>
      <vt:lpstr>孙权</vt:lpstr>
      <vt:lpstr>刘备</vt:lpstr>
      <vt:lpstr>赤壁之战示意图     讲解赤壁之战背景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2024-09-02T07:04:17.010</cp:lastPrinted>
  <dcterms:created xsi:type="dcterms:W3CDTF">2024-09-01T23:04:17Z</dcterms:created>
  <dcterms:modified xsi:type="dcterms:W3CDTF">2024-09-01T23:04:20Z</dcterms:modified>
</cp:coreProperties>
</file>