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F9161-8BF7-485C-865B-3DC9B6DB8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46FCE-2E29-4492-B9DD-E34220DD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25C36-2F2B-4951-B426-643716DF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D7749-5726-4C1A-9C12-4BF18AE12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030CB-D6EC-4C14-901D-06DCB91C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C24C2-F5C3-48B8-BBEA-FB0287361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514E8-436C-4CCD-9416-F654AF73E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D497D-CB96-44FE-8A0E-8B361741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CAC5B-A8C6-416A-BF80-E1FA1928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9A28E-FE24-4921-8DAF-EA116AB84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B3486-7650-43FD-B884-4AA953F4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93" r:id="rId2"/>
    <p:sldLayoutId id="2147484794" r:id="rId3"/>
    <p:sldLayoutId id="2147484795" r:id="rId4"/>
    <p:sldLayoutId id="2147484796" r:id="rId5"/>
    <p:sldLayoutId id="2147484797" r:id="rId6"/>
    <p:sldLayoutId id="2147484798" r:id="rId7"/>
    <p:sldLayoutId id="2147484799" r:id="rId8"/>
    <p:sldLayoutId id="2147484800" r:id="rId9"/>
    <p:sldLayoutId id="2147484801" r:id="rId10"/>
    <p:sldLayoutId id="21474848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113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如何建立高效的营销团队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sp>
        <p:nvSpPr>
          <p:cNvPr id="1048840" name="序号"/>
          <p:cNvSpPr txBox="1">
            <a:spLocks noChangeAspect="1"/>
          </p:cNvSpPr>
          <p:nvPr>
            <p:custDataLst>
              <p:tags r:id="rId4"/>
            </p:custDataLst>
          </p:nvPr>
        </p:nvSpPr>
        <p:spPr>
          <a:xfrm>
            <a:off x="8782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5"/>
            </p:custDataLst>
          </p:nvPr>
        </p:nvSpPr>
        <p:spPr>
          <a:xfrm>
            <a:off x="897291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明确团队目标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6"/>
            </p:custDataLst>
          </p:nvPr>
        </p:nvSpPr>
        <p:spPr>
          <a:xfrm>
            <a:off x="270772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7"/>
            </p:custDataLst>
          </p:nvPr>
        </p:nvSpPr>
        <p:spPr>
          <a:xfrm>
            <a:off x="2726778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组建多元化的团队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8"/>
            </p:custDataLst>
          </p:nvPr>
        </p:nvSpPr>
        <p:spPr>
          <a:xfrm>
            <a:off x="453721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9"/>
            </p:custDataLst>
          </p:nvPr>
        </p:nvSpPr>
        <p:spPr>
          <a:xfrm>
            <a:off x="4556265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建立有效的沟通机制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36670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6385752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制定科学的培训计划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8196188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3"/>
            </p:custDataLst>
          </p:nvPr>
        </p:nvSpPr>
        <p:spPr>
          <a:xfrm>
            <a:off x="8215239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实施激励措施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序号"/>
          <p:cNvSpPr txBox="1">
            <a:spLocks noChangeAspect="1"/>
          </p:cNvSpPr>
          <p:nvPr>
            <p:custDataLst>
              <p:tags r:id="rId14"/>
            </p:custDataLst>
          </p:nvPr>
        </p:nvSpPr>
        <p:spPr>
          <a:xfrm>
            <a:off x="10025679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5"/>
            </p:custDataLst>
          </p:nvPr>
        </p:nvSpPr>
        <p:spPr>
          <a:xfrm>
            <a:off x="10044730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定期评估和调整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2509564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38"/>
          <p:cNvCxnSpPr/>
          <p:nvPr>
            <p:custDataLst>
              <p:tags r:id="rId17"/>
            </p:custDataLst>
          </p:nvPr>
        </p:nvCxnSpPr>
        <p:spPr>
          <a:xfrm flipH="1">
            <a:off x="4339051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9"/>
          <p:cNvCxnSpPr/>
          <p:nvPr>
            <p:custDataLst>
              <p:tags r:id="rId18"/>
            </p:custDataLst>
          </p:nvPr>
        </p:nvCxnSpPr>
        <p:spPr>
          <a:xfrm flipH="1">
            <a:off x="6168538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40"/>
          <p:cNvCxnSpPr/>
          <p:nvPr>
            <p:custDataLst>
              <p:tags r:id="rId19"/>
            </p:custDataLst>
          </p:nvPr>
        </p:nvCxnSpPr>
        <p:spPr>
          <a:xfrm flipH="1">
            <a:off x="7998025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1"/>
          <p:cNvCxnSpPr/>
          <p:nvPr>
            <p:custDataLst>
              <p:tags r:id="rId20"/>
            </p:custDataLst>
          </p:nvPr>
        </p:nvCxnSpPr>
        <p:spPr>
          <a:xfrm flipH="1">
            <a:off x="9827512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明确团队目标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制定清晰的营销目标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目标要具体明确，可衡量和达成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目标要有挑战性，能够激发团队成员的潜力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目标要分解为可执行的小目标，便于跟踪和调整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目标要与公司战略和品牌定位相符合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确保团队成员理解并认同目标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定期进行目标培训，确保每个成员都清楚了解并理解团队目标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鼓励团队成员参与目标的制定，提高他们对目标的认同感和责任感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定期进行目标审查和调整，确保团队目标始终与公司战略保持一致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建立有效的沟通机制，及时解决团队成员在目标实现过程中遇到的问题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组建多元化的团队</a:t>
            </a:r>
            <a:endParaRPr lang="zh-CN" altLang="en-US"/>
          </a:p>
        </p:txBody>
      </p:sp>
      <p:sp>
        <p:nvSpPr>
          <p:cNvPr id="10490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招募具有不同技能和背景的成员</a:t>
            </a:r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招募具有不同技能和背景的成员：可以增加团队的多样性和创造力，提高解决问题的能力和业绩。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注重团队成员的个性特点：不同性格的成员可以互补，提高团队的协作能力和凝聚力。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招聘不同领域的专业人才：可以提供更全面的市场洞察和业务支持，帮助团队更好地应对市场变化。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4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鼓励团队成员交流和分享：可以促进知识共享和经验传承，提高整个团队的技能水平和专业素养。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鼓励团队成员发挥各自的优势</a:t>
            </a:r>
            <a:endParaRPr lang="zh-CN" altLang="en-US"/>
          </a:p>
        </p:txBody>
      </p:sp>
      <p:sp>
        <p:nvSpPr>
          <p:cNvPr id="10491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了解每个成员的特长和优势，根据其特点分配任务和角色，使其能够发挥自己的最大价值。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鼓励团队成员积极提出自己的想法和建议，激发其创新思维和主动性。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建立良好的沟通机制，让团队成员能够及时分享自己的想法和经验，促进彼此之间的交流和学习。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鼓励团队成员相互支持和协作，共同完成团队目标，增强团队的凝聚力和向心力。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保持定期的内部沟通</a:t>
            </a:r>
            <a:endParaRPr lang="zh-CN" altLang="en-US"/>
          </a:p>
        </p:txBody>
      </p:sp>
      <p:sp>
        <p:nvSpPr>
          <p:cNvPr id="10492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每周一次的例会，让团队成员分享工作进展和遇到的问题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建立有效的信息传递渠道，确保团队成员之间的信息共享和协同工作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定期组织团队建设活动，增进团队成员之间的了解和信任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鼓励团队成员提出建议和意见，及时反馈工作上的困难和挑战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鼓励团队成员提出意见和建议</a:t>
            </a:r>
            <a:endParaRPr lang="zh-CN" altLang="en-US"/>
          </a:p>
        </p:txBody>
      </p:sp>
      <p:sp>
        <p:nvSpPr>
          <p:cNvPr id="10493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鼓励团队成员提出建设性的批评和改进意见，共同推动团队的进步。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建立开放和安全的环境，让团队成员愿意表达自己的想法和意见。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定期组织团队会议，让每个成员都有机会发表自己的观点和建议。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建立有效的反馈机制，及时回应和采纳团队成员的建议，激发他们的积极性和创造力。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https://d.book118.com/947161134013006044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2_1"/>
  <p:tag name="KSO_WM_UNIT_INDEX" val="1_2_1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3_1"/>
  <p:tag name="KSO_WM_UNIT_INDEX" val="1_3_1"/>
  <p:tag name="KSO_WM_UNIT_LAYERLEVEL" val="1_1_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4_1"/>
  <p:tag name="KSO_WM_UNIT_INDEX" val="1_4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5_1"/>
  <p:tag name="KSO_WM_UNIT_INDEX" val="1_5_1"/>
  <p:tag name="KSO_WM_UNIT_LAYERLEVEL" val="1_1_1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6_1"/>
  <p:tag name="KSO_WM_UNIT_INDEX" val="1_6_1"/>
  <p:tag name="KSO_WM_UNIT_LAYERLEVEL" val="1_1_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6_2"/>
  <p:tag name="KSO_WM_UNIT_INDEX" val="1_6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如何建立高效的营销团队</vt:lpstr>
      <vt:lpstr>目录</vt:lpstr>
      <vt:lpstr>明确团队目标</vt:lpstr>
      <vt:lpstr>制定清晰的营销目标</vt:lpstr>
      <vt:lpstr>确保团队成员理解并认同目标</vt:lpstr>
      <vt:lpstr>组建多元化的团队</vt:lpstr>
      <vt:lpstr>招募具有不同技能和背景的成员</vt:lpstr>
      <vt:lpstr>鼓励团队成员发挥各自的优势</vt:lpstr>
      <vt:lpstr>建立有效的沟通机制</vt:lpstr>
      <vt:lpstr>保持定期的内部沟通</vt:lpstr>
      <vt:lpstr>鼓励团队成员提出意见和建议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2024-09-18T04:43:21.615</cp:lastPrinted>
  <dcterms:created xsi:type="dcterms:W3CDTF">2024-09-17T20:43:21Z</dcterms:created>
  <dcterms:modified xsi:type="dcterms:W3CDTF">2024-09-17T20:43:23Z</dcterms:modified>
</cp:coreProperties>
</file>