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913C6-7B72-42E3-83FC-2AAE3AE8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3F0A8-A062-40A5-8926-49AE71DEA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2273E-9FA4-488F-A660-0C5D3C8B8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95605-4E66-41B5-9FE0-FF42199E9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F48FB-27B9-4A33-93FA-C309DE62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E6ABC-C7DF-46E4-A9DC-9127E6D6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F554D-A95C-4183-A0CC-48AA999C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7AD59-2989-480F-BFE1-8C97622D7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BC4EB-21D7-4693-9359-1425C1B3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2F162-ED23-4F79-A832-E664C3217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40592-F6C4-425C-BD18-83BDBCD9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204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专科护理质量提升策略与实践\n## 1.肿瘤专科护理概述及其重要性\n### 1.1肿瘤专科护理的定义与目标\n### 1.2肿瘤专科护理的重要性及影响\n### 1.3肿瘤专科护理的发展趋势与挑战\n## 2.肿瘤专科护理质量管理体系的建立与完善\n### 2.1肿瘤专科护理质量管理体系的构建原则\n### 2.2肿瘤专科护理质量管理体系的组成及功能\n### 2.3肿瘤专科护理质量管理体系的实施与持续改进\n## 3.肿瘤专科护理质量评价标准的制定与实施\n### 3.1肿瘤专科护理质量评价标准的设计原则\n### 3.2肿瘤专科护理质量评价标准的具体内容\n### 3.3肿瘤专科护理质量评价标准的实施与反馈\n## 4.肿瘤专科护理质量提升的策略与方法\n### 4.1肿瘤专科护理人才培养与团队建设\n### 4.2肿瘤专科护理技术应用与创新\n### 4.3肿瘤专科护理管理与流程优化\n## 5.肿瘤专科护理质量提升的实践案例与分析\n### 5.1肿瘤专科护理质量提升的成功案例介绍\n### 5.2肿瘤专科护理质量提升案例的关键要素分析\n### 5.3肿瘤专科护理质量提升案例的启示与借鉴\n## 6.肿瘤专科护理质量提升的未来展望与挑战\n### 6.1肿瘤专科护理质量提升的未来发展趋势\n### 6.2肿瘤专科护理质量提升面临的主要挑战\n### 6.3肿瘤专科护理质量提升的持续改进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肿瘤专科护理质量提升策略与实践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肿瘤专科护理概述及其重要性</a:t>
            </a:r>
            <a:endParaRPr/>
          </a:p>
        </p:txBody>
      </p:sp>
      <p:sp>
        <p:nvSpPr>
          <p:cNvPr id="1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肿瘤专科护理是指针对肿瘤患者的专业护理服务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与肿瘤治疗团队紧密合作，实现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最佳治疗结果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肿瘤专科护理的目标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信任度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肿瘤专科护理的重要性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肿瘤患者的护理需求具有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肿瘤专科护理能够提高患者的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肿瘤专科护理有助于降低患者的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社会负担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肿瘤专科护理的影响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治疗依从性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提高肿瘤治疗团队的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肿瘤专科护理的发展趋势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精准医疗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在肿瘤专科护理中的应用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安宁疗护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在肿瘤专科护理中的应用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肿瘤专科护理面临的挑战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肿瘤专科护理人才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肿瘤专科护理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尚不完善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肿瘤专科护理的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投入不足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资源分配不均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肿瘤专科护理质量管理体系的建立与完善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以患者为中心，关注患者的需求和满意度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注重过程管理，提高护理服务的质量和效率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实行持续改进，促进护理质量的不断提升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肿瘤专科护理质量管理体系的构建原则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肿瘤专科护理质量管理体系的组成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：明确护理质量管理的目标和指标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：建立合理的护理组织结构和管理制度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：合理配置护理人力资源和物资资源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：实施护理服务的过程监控和改进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：对护理服务质量进行综合评价和持续改进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肿瘤专科护理质量管理体系的功能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肿瘤专科护理质量管理体系的组成及功能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肿瘤专科护理质量管理体系的实施与持续改进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肿瘤专科护理质量管理体系的实施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质量管理计划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肿瘤专科护理质量管理体系的持续改进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，并实施改进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跟踪评价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，实现持续改进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肿瘤专科护理质量评价标准的制定与实施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以患者为中心，关注患者的需求和满意度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注重过程评价，关注护理服务的质量和效率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强调持续改进，促进护理质量的不断提升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肿瘤专科护理质量评价标准的设计原则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肿瘤专科护理质量评价标准的内容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：包括护理服务的专业性、及时性、关爱性等方面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：包括护理服务的流程、资源利用、信息共享等方面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：包括患者对护理服务的满意度、信任度等方面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肿瘤专科护理质量评价标准的具体指标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：如护理差错率、护理并发症发生率等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护理服务效率指标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：如护理服务响应时间、护理资源利用率等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：如患者满意度调查得分、患者投诉率等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肿瘤专科护理质量评价标准的具体内容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肿瘤专科护理质量评价标准的实施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，负责护理质量评价工作的组织和实施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，明确评价的目的、内容和周期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，采用多种方式收集护理质量相关数据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肿瘤专科护理质量评价标准的反馈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，找出护理服务质量的不足和问题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，针对问题制定改进计划和方案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，跟踪评价改进效果，实现持续改进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肿瘤专科护理质量评价标准的实施与反馈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https://d.book118.com/947162043005006042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肿瘤专科护理质量提升策略与实践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2024-09-15T02:38:48.417</cp:lastPrinted>
  <dcterms:created xsi:type="dcterms:W3CDTF">2024-09-14T18:38:48Z</dcterms:created>
  <dcterms:modified xsi:type="dcterms:W3CDTF">2024-09-14T18:38:50Z</dcterms:modified>
</cp:coreProperties>
</file>