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D959F-0186-4BBC-9DB7-9F00F0CD1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8712-80A6-44B7-B606-FF22E546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2EF6D-5C4F-4B80-A278-C343F986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502C4-D71C-4C3B-949A-E893F668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8ACD4-2873-4E4A-B54B-1FDFD566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94AFA-35C9-425E-9AAA-B40A1EC0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528B5-5A54-442D-A565-158812A1B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008DF-6253-47BD-808D-6F2216C63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7A2E7-473D-4013-B719-3E8F5240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57369-F28E-42B4-AA75-0AD72440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61ADA-EE51-4AD2-8ABB-0D923D3C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41321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配送司机年度工作总结报告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本年度共完成配送任务XXX单，平均每天完成X单，比去年增长了XX%。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配送任务数量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准时送达率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路线熟悉度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在所有配送任务中，准时送达率达到了XX%，比去年提高了X个百分点。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通过对配送路线的不断熟悉和优化，有效减少了行驶时间和路程，提高了工作效率。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在配送过程中遇到异常情况时，能够迅速做出判断和应对措施，如遇到客户地址不准确或联系不上客户等情况，能够及时与调度员沟通并寻求解决方案。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严格遵守交通规则和公司安全规章制度，无任何交通事故和违章行为发生，确保了货物和人员安全。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异常处理和安全驾驶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通过客户满意度调查表收集客户反馈，总体满意度评分为XX分（满分100分），比去年提高了X个百分点。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针对客户投诉和意见，能够及时进行沟通和解决，有效改进了服务质量，减少了客户流失率。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客户满意度反馈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通过分析历史配送数据，优化配送路线，减少行驶时间和里程，提高配送效率。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制定合理的配送时间计划，确保按时完成配送任务，减少等待和延误时间。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采用先进的配送工具和设备，如智能调度系统、电动三轮车等，提高配送速度和效率。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配送工具改进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配送效率提升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油耗管理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通过合理安排配送路线和时间，减少不必要的行驶里程和油耗，降低运输成本。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定期对车辆进行维护保养，延长车辆使用寿命，降低维修成本。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配送成本分析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对配送成本进行全面分析，找出成本控制的重点和难点，制定相应的优化措施。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与客户的沟通更加顺畅，能够快速准确地了解客户需求和反馈。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通过不断实践和总结，提高自己的驾驶技能和应对突发情况的能力。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经验积累与分享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将个人经验和心得与团队成员分享，促进团队整体水平的提升。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个人技能和经验积累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https://d.book118.com/947164132152006032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2024-09-05T20:37:20.823</cp:lastPrinted>
  <dcterms:created xsi:type="dcterms:W3CDTF">2024-09-05T12:37:20Z</dcterms:created>
  <dcterms:modified xsi:type="dcterms:W3CDTF">2024-09-05T12:37:22Z</dcterms:modified>
</cp:coreProperties>
</file>