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C2331-6F14-406E-B2F3-519BA2F19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C0300-F1EF-49B5-A4A3-3560B3FE4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6AE49-348E-4228-B04E-6B92C28DC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75758-7EC2-404B-8705-9453B5F65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04D620-27FA-4381-9707-F2F44C537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3F3780-751F-430F-91A9-32630F8FD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E4F1F0-7354-47E7-B18C-D55761CF4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DE527-176F-4E03-B11F-C1D6CC2AD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2F3F0-4C9F-4B3A-999C-3710BF992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62379-62E5-4F83-9225-DB47B32AC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D84D4-04B4-4D03-AD32-199A00EC5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6505001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静脉溶栓的出血护理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静脉溶栓概述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出血护理在静脉溶栓中的重要性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静脉溶栓过程中的出血护理措施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特殊情况下的出血护理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静脉溶栓的出血护理研究和发展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静脉溶栓概述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静脉溶栓是一种通过静脉注射溶栓药物，使血栓溶解，恢复血管通畅性的治疗方法。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309" b="10309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静脉溶栓的定义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819" r="35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静脉溶栓的原理和作用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静脉溶栓能够迅速恢复血管通畅，改善组织缺血、缺氧状态，减少梗死范围，降低并发症的发生率。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静脉溶栓通过激活纤溶酶原，使其转化为纤溶酶，从而分解血栓中的纤维蛋白，使血栓溶解。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960" r="2396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急性心肌梗死、急性脑梗死、肺栓塞等血栓栓塞性疾病。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出血倾向、严重肝肾功能不全、活动性溃疡、妊娠、哺乳期等。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静脉溶栓的适应症和禁忌症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出血护理在静脉溶栓中的重要性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皮肤、粘膜出血，如牙龈出血、鼻出血等。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轻度出血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中度出血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严重出血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肌肉、关节出血，表现为关节肿胀、疼痛。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内脏出血，如胃出血、脑出血等，可能导致生命危险。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出血的分类和表现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导致贫血、休克甚至死亡。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61" r="576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42" b="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失血过多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出血时伤口暴露，易受细菌侵袭。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增加感染风险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溶栓过程中出血会降低药物疗效。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影响治疗效果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出血对患者的危害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372" b="27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出血护理的目标和原则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预防和控制出血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采取有效措施减少或避免出血的发生。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及时发现和处理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一旦发生出血，应立即采取措施控制。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科学评估和记录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对患者的出血情况进行科学评估和记录，为后续治疗提供依据。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静脉溶栓过程中的出血护理措施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https://d.book118.com/947165050016006045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2024-09-19T17:55:35.497</cp:lastPrinted>
  <dcterms:created xsi:type="dcterms:W3CDTF">2024-09-19T09:55:35Z</dcterms:created>
  <dcterms:modified xsi:type="dcterms:W3CDTF">2024-09-19T09:55:37Z</dcterms:modified>
</cp:coreProperties>
</file>