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47C2E-2E40-44A7-BF53-03EE31D4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7B952-71EE-4667-83CB-CC955B72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8137F-21FC-480E-A838-768D2FB7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29C0B-ADA6-4D59-8DD7-48C3F3FAA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A63FD-8035-454F-8186-E77A315F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621E9-1635-43A9-9AF4-69CADEE4B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D2E52-6569-47AD-AE29-CF5058EF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7D79A-DACF-4437-87A7-4646C16D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F96FB-EF2C-45A7-B02F-1EEF9296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EB030-9112-4E2D-BFB4-6779418A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400D2-C47F-4C58-B54F-EC2CC0AE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660551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部编版《找春天》课件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了解春天的特点，认识春天的景物。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掌握课文中的生字、生词，理解课文内容。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培养学生的观察能力、语言表达能力和写作能力。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提高学生的阅读理解能力和分析能力。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感受春天的美好，培养学生对大自然的热爱。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培养学生的审美情趣和人文素养。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总结词：生动形象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详细描述：通过图片、视频和文字，向学生展示春天的美丽景象，如绿草如茵、鲜花盛开、鸟语花香等。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总结词：启发想象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详细描述：引导学生通过观察和想象，自己描述春天景象，培养他们的观察力和想象力。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总结词：比较分析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详细描述：将不同地区、不同时间的春天景象进行比较，让学生了解春天的多样性和变化。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春天景象的描述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春天的特点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总结词：归纳总结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详细描述：通过阅读课文和讨论，归纳出春天的特点，如温暖、湿润、生长等。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总结词：实例说明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总结词：实践应用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详细描述：引导学生观察身边的春天，记录自己的发现，将所学的知识应用到实际生活中。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详细描述：用实例说明春天的特点，如植物的生长、动物的活动等，帮助学生更好地理解。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总结词：文化传承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详细描述：介绍春天在中国文化中的象征意义，如新生、希望、活力等，传承中华文化。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总结词：情感体验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详细描述：通过欣赏春天的诗歌、音乐等艺术作品，让学生感受春天的美好和温馨，培养他们的审美情感。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总结词：价值引导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详细描述：引导学生思考春天的象征意义对人生的启示，如珍惜时间、努力奋斗等，培养他们积极向上的人生态度。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春天的象征意义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总结词：直观生动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详细描述：通过展示与春天相关的图片，如美丽的花朵、绿草、小动物等，吸引学生的注意力，让他们直观地感受到春天的气息，增强对课文的理解和记忆。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图片展示法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https://d.book118.com/947166055145006042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2024-09-16T06:53:05.083</cp:lastPrinted>
  <dcterms:created xsi:type="dcterms:W3CDTF">2024-09-15T22:53:05Z</dcterms:created>
  <dcterms:modified xsi:type="dcterms:W3CDTF">2024-09-15T22:53:07Z</dcterms:modified>
</cp:coreProperties>
</file>