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30D85-C3E2-4D45-9F2B-9B359ED9D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C7616-7C77-4B23-92B0-0D86B1384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E993F-B0C4-4D02-97E8-94124DE3C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21375-7EA1-4386-A69A-BEF4E15DC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04FBA2-CFB0-4E62-BC89-2272E89E1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163CF3-DC80-487E-99A9-268D25B08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D0DAB6-5FDB-4E6E-97EB-2BA59D527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4EE85D-3AE0-4F24-BD34-A3F906513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C24B86-4539-4C8F-86A7-37B1735A0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13279-5555-46FC-9714-5929B81FB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E600F-D8B9-4777-ADAD-ACC988850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66143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服务行业中的创新思维培养与实践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创新思维概念及理论基础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服务行业创新思维培养策略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服务行业创新思维实践案例分析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服务行业创新思维挑战与解决方案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278" b="62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服务行业现状及挑战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服务行业规模与增长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随着全球经济的发展和消费者需求的提升，服务行业规模不断扩大，增长速度加快。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竞争压力与创新需求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服务行业竞争激烈，企业需要不断创新以保持竞争优势。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消费者对服务的需求日益多样化，对服务质量和体验提出更高要求。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创新思维有助于企业改进服务流程，提高服务质量和效率。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613" b="361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增强客户体验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开拓新市场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通过创新思维，企业可以设计出更加符合客户需求的服务产品，增强客户体验。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创新思维有助于企业发现新的市场机会，开拓新的业务领域。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创新思维在服务行业中的重要性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本报告旨在探讨服务行业中的创新思维培养与实践，为企业提供创新思路和方法。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首先分析服务行业的现状及挑战，然后阐述创新思维在服务行业中的重要性，接着提出培养创新思维的策略和方法，最后通过案例分析展示创新思维在服务行业中的实践应用。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创新思维概念及理论基础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创新思维是指在解决问题、创造新事物或改进现有事物时，采用独特、非传统的思考方式和方法，以产生具有实际价值的新颖想法和解决方案的思维过程。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创新思维具有主动性、求异性、发散性、灵活性、独创性等特点。它要求人们突破传统思维模式，敢于挑战权威，勇于尝试新事物，善于从不同角度思考问题，以寻求更好的解决方案。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7404" r="740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创新理论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创新理论是研究创新思维和创新活动的规律和方法的科学。它涉及创新的概念、类型、过程、方法、环境等方面，为培养创新思维提供了理论支持。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创造性思维理论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创造性思维理论是研究如何产生新颖、有价值的想法和解决方案的科学。它关注思维过程、认知结构、知识运用等方面，为创新思维的培养提供了指导。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服务创新理论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服务创新理论是研究服务行业中的创新活动和创新管理的科学。它涉及服务产品创新、服务过程创新、服务组织创新等方面，为服务行业中创新思维的应用提供了理论支持。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创新思维相关理论概述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创造服务价值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创新思维有助于发现新的服务机会、创造新的服务模式、提供个性化的服务产品，从而为客户创造更多的价值。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通过创新思维，可以改进服务流程、提高服务效率、优化服务体验，从而提升服务质量，满足客户需求。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增强服务竞争力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在激烈的市场竞争中，通过创新思维打造独特的服务品牌、提供差异化的服务产品，可以增强企业的服务竞争力，赢得市场份额。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317" r="253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905" r="290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24" r="12524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服务行业中创新思维的应用价值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服务行业创新思维培养策略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服务行业应鼓励员工勇于尝试新方法、新思路，对创新过程中出现的错误持包容态度，从而激发员工的创新积极性。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鼓励尝试与容错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将客户体验作为服务创新的出发点和落脚点，关注客户需求变化，以提升客户满意度为目标推动服务创新。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强调客户体验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定期举办创新竞赛、创意分享会等活动，激发员工的创新热情，挖掘潜在的创新点子。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举办创新活动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营造创新氛围与文化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激励与奖励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建立激励机制，对提出创新性想法和解决方案的员工给予奖励和认可，激发员工的创新动力。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跨部门轮岗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实施跨部门轮岗制度，让员工了解不同部门的运作方式和业务需求，拓宽视野，激发创新思维。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通过定期的培训课程，提高员工对创新思维的认知和理解，培养员工具备创新思维所需的知识和技能。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提升员工创新意识与能力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https://d.book118.com/947166143006006042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2024-09-15T03:35:16.487</cp:lastPrinted>
  <dcterms:created xsi:type="dcterms:W3CDTF">2024-09-14T19:35:16Z</dcterms:created>
  <dcterms:modified xsi:type="dcterms:W3CDTF">2024-09-14T19:35:18Z</dcterms:modified>
</cp:coreProperties>
</file>