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9721E-09C1-44FA-8FF3-F6F7E7906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5C800-91EA-4290-852F-CD78B5FAB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6F2C5-E946-4423-AEC9-761321754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8EA6C-BC59-40AF-9F58-ECADEC567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77087C-2DA8-4420-9E6C-E9D953F8B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322C1B-82D1-4E6D-930D-1031630F2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65DC21-8D54-44A4-B705-26174E726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4BC9E-4C5A-4DC3-AD41-F10CE1CE9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1B6FD-94F8-4ED1-807B-8CB88EDBA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5C1F6-4579-4A05-B48D-A4D41152E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9553B-4263-4B89-945C-587AD532C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20002416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欧美简约美模板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欧美简约风格概述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欧美简约风格设计元素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欧美简约风格在PPT中的应用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欧美简约风格与其他风格的比较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欧美简约风格PPT制作技巧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欧美简约风格PPT案例展示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欧美简约风格概述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色彩素雅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常用中性色或柔和的色调，如白色、灰色、米色等，营造出清新、淡雅的氛围。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线条简洁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设计元素以简单的线条和几何形状为主，没有过多的装饰和细节。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欧美简约风格是一种以简洁、明快、流畅为特点的设计风格，强调形式和功能的统一，追求简洁、清晰、优雅的美感。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材质自然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注重使用自然材质，如木材、石材、棉麻布等，强调材质本身的质感和美感。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功能主义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设计强调功能性和实用性，以满足人们的生活需求为首要目标。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欧美简约风格的起源可以追溯到20世纪初的现代主义运动，其理念和美学观点在当时的社会和艺术领域产生了深远的影响。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随着时间的推移，欧美简约风格逐渐发展成为一种全球范围内广泛认可的设计风格，被广泛应用于建筑、室内设计、平面设计等领域。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当代趋势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在当代，欧美简约风格继续发展和演变，融入了更多的现代元素和技术，呈现出更加多元化和个性化的特点。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代表人物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Frank Gehry、Rem Koolhaas、Zaha Hadid等，这些设计师在欧美简约风格的发展和推广方面做出了杰出的贡献。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代表作品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Frank Gehry的Guggenheim Museum Bilbao、Rem Koolhaas的Casa da Música in Porto and Zaha Hadid的MAXXI Museum in Rome等，都是欧美简约风格的经典之作。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2435" b="12435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代表人物与作品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欧美简约风格设计元素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438" r="24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简洁、清新、自然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欧美简约风格的色彩选择通常以白色、灰色、黑色为主，营造出简洁、清新的视觉效果。同时，也会使用一些自然色，如米色、浅棕色等，增加温馨和舒适的氛围。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优雅、大气、易读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欧美简约风格的字体与排版注重优雅和大气，常用一些简洁而优雅的字体，如Helvetica、San Francisco等。排版上注重留白和层次感，使文字信息更易读，同时保持整体的简洁和统一。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字体与排版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简约、质感、自然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欧美简约风格的图片与素材强调简约和质感，常常使用一些高质感的图片和素材，如黑白摄影、极简插画等。同时，也注重图片的构图和素材的选择，以符合整体风格的简约和大气。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图片与素材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有序、对称、流动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简约风格的布局与版式注重有序和对称，通过合理的布局和版式设计，使页面呈现出稳定和平衡的感觉。同时，也注重页面的流动感，通过适当的引导和暗示，使观众的视线自然地流动，增强页面的引导性和可读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布局与版式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欧美简约风格在PPT中的应用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92" r="19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大气、简洁、高端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欧美简约风格的PPT封面通常采用简单的背景和图形，突出主题和标题，营造出大气、简洁和高端的氛围。常用的元素包括大标题、简单的图形、颜色和字体。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封面设计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内容页设计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清晰、条理、重点突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内容页是PPT的主体部分，欧美简约风格的内容页设计注重清晰、条理和重点突出。通过使用简洁的文字和图形，将信息有条理地呈现出来，使观众更容易理解和接受。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过渡页设计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流畅、自然、承上启下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过渡页是PPT中连接不同内容的关键部分，欧美简约风格的过渡页设计注重流畅、自然和承上启下。通过使用简洁的图形和文字，将不同内容页之间建立联系，使整个PPT的流程更加顺畅。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https://d.book118.com/947200024164006033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2024-09-07T13:20:43.057</cp:lastPrinted>
  <dcterms:created xsi:type="dcterms:W3CDTF">2024-09-07T05:20:43Z</dcterms:created>
  <dcterms:modified xsi:type="dcterms:W3CDTF">2024-09-07T05:20:45Z</dcterms:modified>
</cp:coreProperties>
</file>