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AF91D-9C65-49EB-AC30-BB455A19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21098-B4D8-4D53-BF37-E764E203B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D6757-73CE-4AF3-B591-C001741E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B0D1C-4EEA-4A43-9975-F4AFF108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52C5F-D6FC-41CC-A8FB-66E87BDE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D7EA9-E8F2-4A0F-B3EC-476F58FBD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E175E-C239-451D-921C-CDB2B6B3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C54C3-0673-423F-AEFD-9B04BAF2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782F7-E756-4D35-9EF9-82B12DD89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19B40-911C-41B5-A04B-4DCE3D70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AD2DC-84DA-4718-8D4E-10ABFE684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20100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研究制定考核办法\n## 1.考核办法的重要性及作用\n### 1.1考核办法对于提升员工绩效的促进作用\n### 1.2考核办法对于激发员工积极性的影响\n### 1.3考核办法对于优化企业管理的作用\n## 2.考核办法的制定原则与方法\n### 2.1制定考核办法的基本原则\n### 2.2采用多元化的考核方法\n### 2.3定期调整与优化考核办法\n## 3.考核办法的内容设计\n### 3.1设定明确的考核目标与标准\n### 3.2制定具体的考核细则与流程\n### 3.3设立合理的考核周期与评分标准\n## 4.考核办法的实施与监督\n### 4.1确保考核办法的公平公正执行\n### 4.2建立有效的考核反馈机制\n### 4.3定期对考核办法进行评估与调整\n## 5.考核办法对于企业发展的影响\n### 5.1考核办法对于提高企业竞争力的作用\n### 5.2考核办法对于促进企业文化建设的意义\n### 5.3考核办法对于企业长远发展的战略价值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研究制定考核办法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98647" y="1272759"/>
            <a:ext cx="3594702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考核办法的重要性及作用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自我激励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设定明确的绩效目标，帮助员工了解企业期望</a:t>
                </a:r>
                <a:endParaRPr/>
              </a:p>
            </p:txBody>
          </p:sp>
        </p:grpSp>
        <p:grpSp>
          <p:nvGrpSpPr>
            <p:cNvPr id="17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客观评价员工的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endParaRPr/>
              </a:p>
            </p:txBody>
          </p:sp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制定具体的考核标准，衡量员工的工作表现</a:t>
                </a:r>
                <a:endParaRPr/>
              </a:p>
            </p:txBody>
          </p:sp>
        </p:grpSp>
        <p:grpSp>
          <p:nvGrpSpPr>
            <p:cNvPr id="17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留住人才</a:t>
                </a:r>
                <a:endParaRPr/>
              </a:p>
            </p:txBody>
          </p:sp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建立绩效激励机制，激发员工的积极性</a:t>
                </a:r>
                <a:endParaRPr/>
              </a:p>
            </p:txBody>
          </p:sp>
        </p:grpSp>
      </p:grpSp>
      <p:pic>
        <p:nvPicPr>
          <p:cNvPr id="17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考核办法对于提升员工绩效的促进作用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通过考核激励，提高员工的积极性</a:t>
                </a:r>
                <a:endParaRPr/>
              </a:p>
            </p:txBody>
          </p:sp>
          <p:sp>
            <p:nvSpPr>
              <p:cNvPr id="1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，鼓励优秀员工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，约束不良行为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自我提升</a:t>
                </a:r>
                <a:endParaRPr/>
              </a:p>
            </p:txBody>
          </p:sp>
        </p:grpSp>
        <p:grpSp>
          <p:nvGrpSpPr>
            <p:cNvPr id="1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营造公平竞争的环境，激发员工的潜力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人才选拔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机制，选拔优秀员工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工作热情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通过考核反馈，帮助员工了解自身不足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，帮助员工成长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，提高工作效果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自我驱动力</a:t>
                </a:r>
                <a:endParaRPr/>
              </a:p>
            </p:txBody>
          </p:sp>
        </p:grpSp>
      </p:grpSp>
      <p:pic>
        <p:nvPicPr>
          <p:cNvPr id="1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考核办法对于激发员工积极性的影响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组合 20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考核办法是企业管理体系的重要组成部分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培养人才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，提高核心竞争力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考核办法是企业文化建设的有力工具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积极向上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的企业文化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凝聚力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向心力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考核办法是企业战略实施的重要保障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战略目标的实现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适应市场变化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，实现长远目标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考核办法对于优化企业管理的作用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考核办法的制定原则与方法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客观公正原则，确保考核结果的真实可信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，减少主观因素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，避免单一评价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的公正性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科学合理原则，确保考核办法的有效性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，符合企业实际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具体细则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，明确考核标准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合理周期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，保证考核结果的稳定性</a:t>
                </a:r>
                <a:endParaRPr/>
              </a:p>
            </p:txBody>
          </p:sp>
        </p:grpSp>
        <p:grpSp>
          <p:nvGrpSpPr>
            <p:cNvPr id="23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激励导向原则，确保考核办法的激励作用</a:t>
                </a:r>
                <a:endParaRPr/>
              </a:p>
            </p:txBody>
          </p:sp>
          <p:sp>
            <p:nvSpPr>
              <p:cNvPr id="2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，鼓励优秀员工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，约束不良行为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的环境，激发员工潜力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制定考核办法的基本原则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组合 23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量化考核，通过具体数据衡量员工绩效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量化指标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，如销售额、项目完成度等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，如KPI分析、财务报表分析等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保证考核结果的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质化考核，通过主观评价衡量员工绩效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质化指标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，如工作态度、团队协作等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面试评价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保证考核结果的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综合考核，结合量化和质化考核方法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，如综合素质、绩效总评等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权重分配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，合理分配量化和质化指标的权重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保证考核结果的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采用多元化的考核方法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4" name="组合 25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根据企业战略变化，调整考核办法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确保考核办法与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提高考核办法的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实效性</a:t>
                </a:r>
                <a:endParaRPr/>
              </a:p>
            </p:txBody>
          </p:sp>
          <p:sp>
            <p:nvSpPr>
              <p:cNvPr id="25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根据市场环境变化，优化考核办法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提高考核办法的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</a:t>
                </a:r>
                <a:endParaRPr/>
              </a:p>
            </p:txBody>
          </p:sp>
          <p:sp>
            <p:nvSpPr>
              <p:cNvPr id="26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根据员工反馈，改进考核办法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提高考核办法的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  <p:sp>
            <p:nvSpPr>
              <p:cNvPr id="26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定期调整与优化考核办法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考核办法的内容设计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保持一致，确保企业目标实现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，便于员工理解和执行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设定明确目标，引导员工正确工作方向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，保证考核结果的客观性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质化指标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，保证考核结果的全面性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制定考核标准，衡量员工工作表现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员工职责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保证考核结果的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设定权重分配，合理分配各考核指标的权重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设定明确的考核目标与标准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https://d.book118.com/947201005012006044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研究制定考核办法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2024-09-18T04:21:05.832</cp:lastPrinted>
  <dcterms:created xsi:type="dcterms:W3CDTF">2024-09-17T20:21:05Z</dcterms:created>
  <dcterms:modified xsi:type="dcterms:W3CDTF">2024-09-17T20:21:07Z</dcterms:modified>
</cp:coreProperties>
</file>