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WPPLNQ+PGDTWR+MicrosoftYaHei-Bold"/>
      <p:regular r:id="rId15"/>
    </p:embeddedFont>
    <p:embeddedFont>
      <p:font typeface="LIRGWH+DVWKJA+MicrosoftYaHei"/>
      <p:regular r:id="rId16"/>
    </p:embeddedFont>
    <p:embeddedFont>
      <p:font typeface="TLKHEM+MS-UIGothic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88647-F5AC-42A7-8722-AFB0F808B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34CB1-7EBF-4BC3-A534-BD78298D4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CE55E-3373-4D19-BE8C-2E1860DE8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7DC3B1-8819-426F-86F2-7BA1B1CBA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A4F54D-01B7-4A1D-8E6B-202A9D06C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BF2415-4499-43B2-A83D-45D6443E9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3E640A-5241-4B22-AB0C-A46E54523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E01E7E-ACDF-4C87-A18C-029A555DE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BB512-5A39-4469-B3B6-5DCE91F28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64CEE-EDF4-4CB9-A11F-B37633F6D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2D5D7-86FB-4181-9BE5-D54E9BB77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201056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WPPLNQ+PGDTWR+MicrosoftYaHei-Bold"/>
                <a:cs typeface="WPPLNQ+PGDTWR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LIRGWH+DVWKJA+MicrosoftYaHei"/>
                <a:cs typeface="LIRGWH+DVWKJA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TLKHEM+MS-UIGothic"/>
                <a:cs typeface="TLKHEM+MS-UIGothic"/>
              </a:rPr>
              <a:t>五根手指的名称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TLKHEM+MS-UIGothic"/>
                <a:cs typeface="TLKHEM+MS-UIGothic"/>
              </a:rPr>
              <a:t>食指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TLKHEM+MS-UIGothic"/>
                <a:cs typeface="TLKHEM+MS-UIGothic"/>
              </a:rPr>
              <a:t>无名指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7209" y="4416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TLKHEM+MS-UIGothic"/>
                <a:cs typeface="TLKHEM+MS-UIGothic"/>
              </a:rPr>
              <a:t>大拇指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09159" y="441622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TLKHEM+MS-UIGothic"/>
                <a:cs typeface="TLKHEM+MS-UIGothic"/>
              </a:rPr>
              <a:t>中指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008109" y="441622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TLKHEM+MS-UIGothic"/>
                <a:cs typeface="TLKHEM+MS-UIGothic"/>
              </a:rPr>
              <a:t>小指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TLKHEM+MS-UIGothic"/>
                <a:cs typeface="TLKHEM+MS-UIGothic"/>
              </a:rPr>
              <a:t>五根手指的功能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26625" y="1027803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BEA8"/>
                </a:solidFill>
                <a:latin typeface="TLKHEM+MS-UIGothic"/>
                <a:cs typeface="TLKHEM+MS-UIGothic"/>
              </a:rPr>
              <a:t>小指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558405" y="1892038"/>
            <a:ext cx="857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BEA8"/>
                </a:solidFill>
                <a:latin typeface="TLKHEM+MS-UIGothic"/>
                <a:cs typeface="TLKHEM+MS-UIGothic"/>
              </a:rPr>
              <a:t>无名指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35270" y="2597522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BEA8"/>
                </a:solidFill>
                <a:latin typeface="TLKHEM+MS-UIGothic"/>
                <a:cs typeface="TLKHEM+MS-UIGothic"/>
              </a:rPr>
              <a:t>中指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108325" y="2897242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BEA8"/>
                </a:solidFill>
                <a:latin typeface="TLKHEM+MS-UIGothic"/>
                <a:cs typeface="TLKHEM+MS-UIGothic"/>
              </a:rPr>
              <a:t>食指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43610" y="3207758"/>
            <a:ext cx="857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BEA8"/>
                </a:solidFill>
                <a:latin typeface="TLKHEM+MS-UIGothic"/>
                <a:cs typeface="TLKHEM+MS-UIGothic"/>
              </a:rPr>
              <a:t>大拇指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TLKHEM+MS-UIGothic"/>
                <a:cs typeface="TLKHEM+MS-UIGothic"/>
              </a:rPr>
              <a:t>五根手指的重要性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WPPLNQ+PGDTWR+MicrosoftYaHei-Bold"/>
                <a:cs typeface="WPPLNQ+PGDTWR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LIRGWH+DVWKJA+MicrosoftYaHei"/>
                <a:cs typeface="LIRGWH+DVWKJA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TLKHEM+MS-UIGothic"/>
                <a:cs typeface="TLKHEM+MS-UIGothic"/>
              </a:rPr>
              <a:t>手指之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间</a:t>
            </a:r>
            <a:r>
              <a:rPr sz="3000">
                <a:solidFill>
                  <a:srgbClr val="00BEA8"/>
                </a:solidFill>
                <a:latin typeface="TLKHEM+MS-UIGothic"/>
                <a:cs typeface="TLKHEM+MS-UIGothic"/>
              </a:rPr>
              <a:t>的相互依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TLKHEM+MS-UIGothic"/>
                <a:cs typeface="TLKHEM+MS-UIGothic"/>
              </a:rPr>
              <a:t>手指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团结</a:t>
            </a:r>
            <a:r>
              <a:rPr sz="3000">
                <a:solidFill>
                  <a:srgbClr val="00BEA8"/>
                </a:solidFill>
                <a:latin typeface="TLKHEM+MS-UIGothic"/>
                <a:cs typeface="TLKHEM+MS-UIGothic"/>
              </a:rPr>
              <a:t>一致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BEA8"/>
                </a:solidFill>
                <a:latin typeface="TLKHEM+MS-UIGothic"/>
                <a:cs typeface="TLKHEM+MS-UIGothic"/>
              </a:rPr>
              <a:t>整体功能的影响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提高手部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性和灵活性，使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手部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作更加流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手部力量，特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是在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抓握、提起重物等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减少手部疲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，降低因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长时间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使用手部而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致的肌肉和关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节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损伤风险</a:t>
            </a: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TLKHEM+MS-UIGothic"/>
                <a:cs typeface="TLKHEM+MS-UIGothic"/>
              </a:rPr>
              <a:t>手指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团结</a:t>
            </a:r>
            <a:r>
              <a:rPr sz="3000">
                <a:solidFill>
                  <a:srgbClr val="00BEA8"/>
                </a:solidFill>
                <a:latin typeface="TLKHEM+MS-UIGothic"/>
                <a:cs typeface="TLKHEM+MS-UIGothic"/>
              </a:rPr>
              <a:t>一致的重要性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在日常生活和工作中，手部功能的重要性不言而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喻</a:t>
            </a: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，而五根手指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团结</a:t>
            </a: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一致是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部功能的基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五根手指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工作能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提高工作效率，如在制作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程中，需要五指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作完成翻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页</a:t>
            </a: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页</a:t>
            </a: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面布局等操作。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5923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五根手指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团结</a:t>
            </a: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一致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有助于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防手部疾病，如腱鞘炎、关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FFF"/>
                </a:solidFill>
                <a:latin typeface="TLKHEM+MS-UIGothic"/>
                <a:cs typeface="TLKHEM+MS-UIGothic"/>
              </a:rPr>
              <a:t>炎等，保持手部健康。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https://d.book118.com/947201056165006043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WPPLNQ+PGDTWR+MicrosoftYaHei-Bold</vt:lpstr>
      <vt:lpstr>LIRGWH+DVWKJA+MicrosoftYaHei</vt:lpstr>
      <vt:lpstr>TLKHEM+MS-UIGothic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2024-09-18T01:14:33.661</cp:lastPrinted>
  <dcterms:created xsi:type="dcterms:W3CDTF">2024-09-17T17:14:33Z</dcterms:created>
  <dcterms:modified xsi:type="dcterms:W3CDTF">2024-09-17T17:14:34Z</dcterms:modified>
</cp:coreProperties>
</file>