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5EDDE-FFDC-4C61-AC08-96CA4835D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019A9-F40A-4CFB-B7FB-5B49EBD91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A4B90-5A0D-405D-AD09-E6E3FD65E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C5F191-AB9E-4E1B-85B7-9C2236F18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D8D34B-C9DF-45AA-8143-BA429DC2C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18B14-2D3C-4849-BC17-94024DD78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BE0DD8-FE98-4559-8789-5F2E38929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B1B9E2-5BC9-48A4-884D-4893005F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AC83B-70B0-452A-BA19-97C309E4E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952FC7-201B-45ED-B893-C99F586F8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48B3E-8504-4785-B60B-1589FE588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20113305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设立新材料技术推广服务公司市场研究报告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新材料技术推广服务营销策略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新材料技术推广服务团队建设与管理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新材料技术推广服务风险防范与应对措施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新材料技术推广服务市场规模不断扩大，涉及领域广泛，包括能源、环保、医疗、航空航天等。市场规模的增长主要受益于技术进步和产业升级的推动。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近年来，新材料技术推广服务市场增长率保持较高水平，预计未来几年将继续保持快速增长态势。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新材料技术推广服务市场集中度较高，少数大型企业占据主导地位，但中小企业也在逐渐崛起。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市场上不同企业的产品具有一定的差异化程度，主要体现在技术水平、服务质量、品牌影响力等方面。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竞争企业数量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新材料技术推广服务市场竞争激烈，企业数量众多，包括大型跨国公司和本土企业。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市场份额分布较为集中，少数大型企业占据较大市场份额，但中小企业也在积极争取市场份额。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新材料技术推广服务的消费者群体主要包括制造业企业、科研机构、高校等。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消费者对新材料技术推广服务的需求呈现出多样化、个性化、高品质化的特点。他们注重技术创新、服务质量、性价比等方面。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消费者在选择新材料技术推广服务时，通常会进行市场调研、比较不同企业的产品和服务质量、价格等因素，最终做出决策。同时，他们也会关注行业动态和政策变化，以便及时调整自己的需求和选择。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随着科技的不断进步，新材料市场规模逐年扩大，涉及领域广泛，包括能源、环保、医疗、航空航天等。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新材料技术不断推陈出新，向高性能、多功能、智能化方向发展，为产业升级和转型提供有力支撑。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708" b="708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企业对新材料技术的需求迫切，希望通过引进新技术提升产品性能、降低成本、增强市场竞争力。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政府鼓励新材料技术的研发和应用，通过政策扶持和资金支持推动新材料产业的发展。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新材料技术推广服务市场存在巨大的发展空间，特别是在高端制造、新能源、生物医药等领域，新材料技术的应用前景广阔。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新材料技术推广服务市场面临技术更新快、人才短缺、资金压力大等挑战，需要企业不断提升自身实力以应对市场变化。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4" r="1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企业应注重技术创新，通过自主研发或与科研机构合作，掌握核心技术和专利，提升市场竞争力。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市场营销策略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企业应积极开展市场营销活动，包括参加展会、举办技术研讨会、开展产学研合作等，扩大品牌知名度和影响力。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人才培养与引进策略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企业应重视人才培养和引进工作，建立完善的人才激励机制，吸引和留住优秀人才，为企业发展提供强有力的人才保障。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成为新材料技术推广领域的领导者，推动新材料技术的广泛应用和产业升级。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通过专业的技术推广服务，促进新材料技术的研发、转化和应用，提升产业创新能力和竞争力。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针对高端制造业对新材料技术的迫切需求，提供个性化的技术推广服务。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高端制造业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新兴产业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传统产业升级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81" r="1848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关注新兴产业如新能源、生物医药等领域，提供前沿的新材料技术解决方案。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助力传统产业升级改造，通过新材料技术的应用提升产品质量和降低生产成本。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加强新材料技术研发团队建设，提升自主创新能力。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构建完善的技术推广体系，包括技术推广人员培训、技术推广活动策划等。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技术推广能力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整合产业链上下游资源，形成产学研用协同创新的良好生态。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产业资源整合能力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https://d.book118.com/947201133053006030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2024-09-01T22:52:08.639</cp:lastPrinted>
  <dcterms:created xsi:type="dcterms:W3CDTF">2024-09-01T14:52:08Z</dcterms:created>
  <dcterms:modified xsi:type="dcterms:W3CDTF">2024-09-01T14:52:10Z</dcterms:modified>
</cp:coreProperties>
</file>