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7.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18392D-8A09-44E3-9BF4-C38C1D216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67035-F1BA-4F58-8A0F-EF99CE6FC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A2743B-49B1-448A-9B22-E464F6781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5DD6A2-1A35-4025-A52B-638B778A7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EA8DAE-C550-48A0-B483-63F3716820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D1E3D1-C320-4D7F-BA0C-D6B5ABB6E4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2AD27E-76C6-4AAC-8904-DE51F9DB60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132B1-5617-4CAF-A47A-518B1C890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C0531-490D-4203-81A3-FE7965E34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9BDEC-9606-46F6-BC1E-51F474148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E894F-7772-4B43-A12C-3985CC9C3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3.png" /><Relationship Id="rId7" Type="http://schemas.openxmlformats.org/officeDocument/2006/relationships/tags" Target="../tags/tag2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7.xml" /><Relationship Id="rId11" Type="http://schemas.openxmlformats.org/officeDocument/2006/relationships/tags" Target="../tags/tag298.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image" Target="../media/image4.png" /><Relationship Id="rId9" Type="http://schemas.openxmlformats.org/officeDocument/2006/relationships/image" Target="../media/image5.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3.png" /><Relationship Id="rId7" Type="http://schemas.openxmlformats.org/officeDocument/2006/relationships/tags" Target="../tags/tag30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3.png" /><Relationship Id="rId7" Type="http://schemas.openxmlformats.org/officeDocument/2006/relationships/tags" Target="../tags/tag3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3.png" /><Relationship Id="rId7" Type="http://schemas.openxmlformats.org/officeDocument/2006/relationships/tags" Target="../tags/tag3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3.png" /><Relationship Id="rId7" Type="http://schemas.openxmlformats.org/officeDocument/2006/relationships/tags" Target="../tags/tag3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3.png" /><Relationship Id="rId7"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3.png" /><Relationship Id="rId7" Type="http://schemas.openxmlformats.org/officeDocument/2006/relationships/tags" Target="../tags/tag3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3.png" /><Relationship Id="rId7" Type="http://schemas.openxmlformats.org/officeDocument/2006/relationships/tags" Target="../tags/tag33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3.png" /><Relationship Id="rId7" Type="http://schemas.openxmlformats.org/officeDocument/2006/relationships/tags" Target="../tags/tag3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3.png" /><Relationship Id="rId7" Type="http://schemas.openxmlformats.org/officeDocument/2006/relationships/tags" Target="../tags/tag33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2.xml" /><Relationship Id="rId11" Type="http://schemas.openxmlformats.org/officeDocument/2006/relationships/tags" Target="../tags/tag343.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tags" Target="../tags/tag340.xml" /><Relationship Id="rId7" Type="http://schemas.openxmlformats.org/officeDocument/2006/relationships/tags" Target="../tags/tag341.xml" /><Relationship Id="rId8" Type="http://schemas.openxmlformats.org/officeDocument/2006/relationships/image" Target="../media/image4.png" /><Relationship Id="rId9" Type="http://schemas.openxmlformats.org/officeDocument/2006/relationships/image" Target="../media/image5.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3.png" /><Relationship Id="rId7" Type="http://schemas.openxmlformats.org/officeDocument/2006/relationships/tags" Target="../tags/tag34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20116612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《红楼梦》中的建筑与中国传统美学</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一、《红楼梦》中的建筑与美学背景</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三、《红楼梦》中的美学内涵</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二、《红楼梦》中的建筑特点</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四、《红楼梦》中的现代意义</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红楼梦》是中国文学史上的一部不朽巨著，作者曹雪芹通过生动的文字描绘，为我们展示了一个充满人间烟火、爱恨情仇的封建社会。而在这一部伟大的文学作品中，还蕴藏着丰富的建筑元素和传统美学思想。本次演示将从《红楼梦》中的建筑与美学背景、特点、内涵、现代意义等方面进行深入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一、《红楼梦》中的建筑与美学背景</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一、《红楼梦》中的建筑与美学背景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红楼梦》创作于清朝乾隆年间，这一时期的中国社会深受儒家文化和佛教、道教思想的影响。在建筑方面，这一时期的建筑风格以传统木构架为主，注重对称、和谐，色彩丰富，体现了典型的中国传统建筑特点。同时，受到佛教、道教思想的影响，园林、山水等元素也成为了建筑中不可或缺的一部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二、《红楼梦》中的建筑特点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二、《红楼梦》中的建筑特点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在《红楼梦》中，作者描绘了许多生动的建筑场景，其中既有华丽的府邸、园林，也有充满生活气息的街市、茶馆。这些建筑的特点主要表现在以下几个方面：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二、《红楼梦》中的建筑特点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1、建筑风格：传统木构架建筑，注重对称、和谐，以庭院、楼阁、轩榭等形式为主。</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2、建筑结构：采用梁柱式结构，以木材为主要材料，注重构造和力学原理。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二、《红楼梦》中的建筑特点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3、建筑装饰：在建筑装饰方面，《红楼梦》中的描述非常细致，从木雕、石雕到砖雕、漆雕等，各种传统工艺得到了充分体现。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二、《红楼梦》中的建筑特点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4、建筑色彩：在色彩方面，《红楼梦》中的建筑多采用红、黄、绿等鲜艳的色彩，寓意吉祥、富贵。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三、《红楼梦》中的美学内涵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三、《红楼梦》中的美学内涵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红楼梦》中的美学内涵主要受到儒家文化和佛教、道教思想的影响。在审美观念上，儒家文化强调“中和之美”，即追求和谐、中庸之美。而在佛教、道教思想方面，则强调超脱世俗，追求心灵与自然的融合之美。这些思想在《红楼梦》中得到了充分体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三、《红楼梦》中的美学内涵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艺术表现方面，《红楼梦》中的美学家们追求精细入微的描绘和生动传神的形象。无论是人物塑造、环境描绘还是情节安排，都充满了艺术感染力。而在文化寓意方面，《红楼梦》更是一部具有深厚文化底蕴的作品，其中蕴含了丰富的哲学、伦理、政治等方面的思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四、《红楼梦》中的现代意义</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四、《红楼梦》中的现代意义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红楼梦》中蕴含的建筑与美学思想对现代社会仍具有重要意义。首先，在建筑设计方面，《红楼梦》中的建筑风格和构造方法对现代中式建筑的设计产生了深远影响。许多现代的中式建筑在继承传统的基础上，创新地融入了《红楼梦》中的建筑元素，使得现代都市与传统美学相得益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四、《红楼梦》中的现代意义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在室内装修方面，《红楼梦》中的装饰艺术为现代室内设计师提供了丰富的灵感来源。无论是色彩搭配、家具陈设还是细节处理，都可以从《红楼梦》中找到借鉴之处。这种传统与现代的融合让人们在享受现代生活的也能够感受到中国传统文化的魅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四、《红楼梦》中的现代意义</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最后，《红楼梦》对当代文化艺术产生了广泛的影响。这部作品不仅是中国传统文化的瑰宝，也是世界文化遗产的重要组成部分。它不仅丰富了人们的精神世界，还对世界文学和艺术产生了深远影响。因此，我们应当深入研究和传承《红楼梦》中的传统美学，以此推动中国文化在现代社会的发展和传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红楼梦》是中国文学的经典之作，这部伟大的作品不仅描绘了封建社会末期的家族衰落和人世沧桑，而且也展现了中国传统建筑艺术的独特魅力。在《红楼梦》中，作者曹雪芹巧妙地通过各种建筑场景的描绘，呈现出了中国传统建筑的美学特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https://d.book118.com/947201166121006034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一、《红楼梦》中的建筑与美学背景</vt:lpstr>
      <vt:lpstr>PowerPoint Presentation</vt:lpstr>
      <vt:lpstr>二、《红楼梦》中的建筑特点</vt:lpstr>
      <vt:lpstr>二、《红楼梦》中的建筑特点</vt:lpstr>
      <vt:lpstr>二、《红楼梦》中的建筑特点</vt:lpstr>
      <vt:lpstr>二、《红楼梦》中的建筑特点</vt:lpstr>
      <vt:lpstr>PowerPoint Presentation</vt:lpstr>
      <vt:lpstr>三、《红楼梦》中的美学内涵</vt:lpstr>
      <vt:lpstr>三、《红楼梦》中的美学内涵</vt:lpstr>
      <vt:lpstr>PowerPoint Presentation</vt:lpstr>
      <vt:lpstr>四、《红楼梦》中的现代意义</vt:lpstr>
      <vt:lpstr>四、《红楼梦》中的现代意义</vt:lpstr>
      <vt:lpstr>四、《红楼梦》中的现代意义</vt:lpstr>
      <vt:lpstr>PowerPoint Presentation</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2024-09-08T14:56:28.150</cp:lastPrinted>
  <dcterms:created xsi:type="dcterms:W3CDTF">2024-09-08T06:56:28Z</dcterms:created>
  <dcterms:modified xsi:type="dcterms:W3CDTF">2024-09-08T06:56:35Z</dcterms:modified>
</cp:coreProperties>
</file>