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AAE8D5-3512-4463-9457-EE132D68C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014A5-4AB1-4D40-9CEB-64DAC0610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6FDE8-7255-4531-A86F-7A0BCD7EF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28FE36-BCA4-47F4-B814-51A857A31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6CAA84-0FC5-4113-9A55-60C32011C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4F27C3-8465-4318-916C-7719CFDAD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32985F-C2EB-4E09-9AB7-15265C89D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9AFD59-6E3D-4016-80BD-5C1722B03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751B3B-D21E-4508-8E01-5392C8D4F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C33CD-9E1C-433F-9E9B-EEF6669CB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B5570-1F0F-4A5C-B1B0-426C7EA27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0012713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增量升级的优化算法和启发式算法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增量升级算法的基本原理
 增量升级算法的应用领域
 增量升级算法的优势和劣势
 增量升级算法的优化策略
 增量升级算法的启发式方法
 增量升级算法的实施步骤
 增量升级算法的评价指标
 增量升级算法的前沿研究方向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增量升级算法的基本原理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增量升级的优化算法和启发式算法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增量升级算法的基本原理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增量升级算法的基本原理：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增量升级算法（IUA）是一种贪婪算法，用于解决设施位置和网络设计问题。</a:t>
            </a:r>
          </a:p>
          <a:p>
            <a:r>
              <a:t>2. 该算法从一个初始解开始，并通过一系列迭代更新来改进该解，直到达到局部最优解或满足终止条件。</a:t>
            </a:r>
          </a:p>
          <a:p>
            <a:r>
              <a:t>3. 在每次迭代中，增量升级算法都会评估当前解中所有可能的改进，并选择其中一个最优的改进应用于当前解。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增量升级算法的优点：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增量升级算法是一种简单的算法，易于理解和实现。</a:t>
            </a:r>
          </a:p>
          <a:p>
            <a:r>
              <a:t>2. 该算法具有较快的收敛速度，能够在较短的时间内找到局部最优解。</a:t>
            </a:r>
          </a:p>
          <a:p>
            <a:r>
              <a:t>3. 增量升级算法不需要对问题进行建模，因此对问题的规模和复杂度没有限制。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增量升级算法的基本原理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增量升级算法的缺点：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增量升级算法是一种贪婪算法，可能会陷入局部最优解，从而无法找到全局最优解。</a:t>
            </a:r>
          </a:p>
          <a:p>
            <a:r>
              <a:t>2. 该算法对初始解的选择敏感，如果初始解离全局最优解太远，则算法可能会在很长时间内无法找到更好的解。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增量升级算法的应用领域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增量升级的优化算法和启发式算法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增量升级算法的应用领域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石油和天然气行业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增量升级算法可用于优化石油和天然气行业的生产流程。例如，在石油开采中，增量升级算法可以帮助优化钻井位置和钻井深度，以最大限度地提高产量。</a:t>
            </a:r>
          </a:p>
          <a:p>
            <a:r>
              <a:t>2. 在天然气输送中，增量升级算法可以帮助优化管道的路由和运营参数，以最大限度地提高输送效率和可靠性。</a:t>
            </a:r>
          </a:p>
          <a:p>
            <a:r>
              <a:t>3. 在炼油厂中，增量升级算法可用于优化工艺参数和操作条件，以最大限度地提高产品质量和产量。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制造业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增量升级算法可用于优化制造业的生产流程，例如，在汽车制造中，增量升级算法可以帮助优化冲压、焊接、涂装和装配等工艺，提高生产效率和质量。</a:t>
            </a:r>
          </a:p>
          <a:p>
            <a:r>
              <a:t>2. 在电子产品制造中，增量升级算法可以帮助优化元器件的布局和布线，提高产品性能和可靠性。</a:t>
            </a:r>
          </a:p>
          <a:p>
            <a:r>
              <a:t>3. 在纺织行业，增量升级算法可以帮助优化织机和印染机的运行参数，提高产品质量和产量。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增量升级算法的应用领域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物流和供应链管理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增量升级算法可用于优化物流和供应链管理中的路径规划、仓储管理、库存控制和运输调度等问题。</a:t>
            </a:r>
          </a:p>
          <a:p>
            <a:r>
              <a:t>2. 在路径规划中，增量升级算法可以帮助找到最优路径，以最短的时间和成本将货物从一个地点运送到另一个地点。</a:t>
            </a:r>
          </a:p>
          <a:p>
            <a:r>
              <a:t>3. 在仓储管理中，增量升级算法可以帮助优化仓库的布局和管理，提高存储效率和吞吐量。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金融和投资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增量升级算法可用于优化金融和投资中的投资组合管理、风险管理和交易执行等问题。</a:t>
            </a:r>
          </a:p>
          <a:p>
            <a:r>
              <a:t>2. 在投资组合管理中，增量升级算法可以帮助投资者优化投资组合的配置，以实现更高的收益和更低的风险。</a:t>
            </a:r>
          </a:p>
          <a:p>
            <a:r>
              <a:t>3. 在风险管理中，增量升级算法可以帮助金融机构评估和管理风险，降低金融风险的发生概率和损失程度。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增量升级算法的应用领域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医疗保健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增量升级算法可用于优化医疗保健中的疾病诊断、治疗方案选择和药物发现等问题。</a:t>
            </a:r>
          </a:p>
          <a:p>
            <a:r>
              <a:t>2. 在疾病诊断中，增量升级算法可以帮助医生更准确地诊断疾病，提高诊断效率和准确性。</a:t>
            </a:r>
          </a:p>
          <a:p>
            <a:r>
              <a:t>3. 在治疗方案选择中，增量升级算法可以帮助医生为患者选择最合适的治疗方案，提高治疗效果和降低治疗成本。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教育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增量升级算法可用于优化教育中的教学方法、课程安排和考试评估等问题。</a:t>
            </a:r>
          </a:p>
          <a:p>
            <a:r>
              <a:t>2. 在教学方法中，增量升级算法可以帮助教师优化教学内容和方法，提高教学效率和学生学习效果。</a:t>
            </a:r>
          </a:p>
          <a:p>
            <a:r>
              <a:t>3. 在课程安排中，增量升级算法可以帮助学校优化课程安排，提高课程利用率和学生满意度。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增量升级算法的优势和劣势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增量升级的优化算法和启发式算法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增量升级算法的优势和劣势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增量升级算法的优势：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算法效率高，内存占用少，可重复利用历史信息，缩短计算时间，快速完成迭代。</a:t>
            </a:r>
          </a:p>
          <a:p>
            <a:r>
              <a:t>2. 算法具有很强的适应性和灵活性，可动态调整搜索策略，应对复杂多变的环境。</a:t>
            </a:r>
          </a:p>
          <a:p>
            <a:r>
              <a:t>3. 算法具有较强的鲁棒性，即使在数据缺失或噪声干扰的情况下，也能保持较好的性能。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增量升级算法的劣势：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算法在某些情况下可能陷入局部最优，难以跳出局部最优点，导致搜索效率降低。</a:t>
            </a:r>
          </a:p>
          <a:p>
            <a:r>
              <a:t>2. 算法对初始解的质量比较敏感，如果初始解质量较差，可能会导致算法陷入不佳的搜索方向。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增量升级算法的优化策略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增量升级的优化算法和启发式算法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增量升级算法的优化策略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增量升级优化策略的分类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基于统计模型的优化策略：利用统计模型来估计系统状态的分布，并根据估计结果来决定升级策略。</a:t>
            </a:r>
          </a:p>
          <a:p>
            <a:r>
              <a:t>2. 基于强化学习的优化策略：利用强化学习算法来学习系统状态的分布，并根据学习到的知识来决定升级策略。</a:t>
            </a:r>
          </a:p>
          <a:p>
            <a:r>
              <a:t>3. 基于博弈论的优化策略：将增量升级过程建模为博弈论问题，并利用博弈论方法来求解最优的升级策略。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增量升级优化策略的具体方法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基于统计模型的优化策略的具体方法：指数平均法、移动平均法、卡尔曼滤波等。</a:t>
            </a:r>
          </a:p>
          <a:p>
            <a:r>
              <a:t>2. 基于强化学习的优化策略的具体方法：值迭代法、策略迭代法、Q学习、SARSA算法等。</a:t>
            </a:r>
          </a:p>
          <a:p>
            <a:r>
              <a:t>3. 基于博弈论的优化策略的具体方法：纳什均衡、帕累托最优、合作博弈等。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增量升级算法的优化策略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增量升级优化策略的应用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增量升级优化策略在软件系统中的应用：软件系统可以根据用户反馈的数据来调整其功能和性能，从而提高用户体验。</a:t>
            </a:r>
          </a:p>
          <a:p>
            <a:r>
              <a:t>2. 增量升级优化策略在网络系统的应用：网络系统可以根据网络流量的数据来调整其配置和拓扑结构，从而提高网络性能。</a:t>
            </a:r>
          </a:p>
          <a:p>
            <a:r>
              <a:t>3. 增量升级优化策略在工业控制系统的应用：工业控制系统可以根据传感器的数据来调整其控制策略，从而提高控制精度。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增量升级优化策略的挑战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增量升级优化策略在实际应用中面临的挑战：数据稀疏、系统复杂度高、计算资源有限等。</a:t>
            </a:r>
          </a:p>
          <a:p>
            <a:r>
              <a:t>2. 增量升级优化策略在理论研究中面临的挑战：难以找到通用的最优优化策略、无法保证优化策略的收敛性等。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增量升级算法的优化策略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增量升级优化策略的研究趋势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增量升级优化策略的研究趋势：分布式优化、在线优化、鲁棒优化等。</a:t>
            </a:r>
          </a:p>
          <a:p>
            <a:r>
              <a:t>2. 增量升级优化策略的研究热点：深度强化学习、博弈论、分布式优化等。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增量升级优化策略的未来展望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增量升级优化策略的未来展望：开发新的优化算法、解决实际应用中的挑战、推动理论研究的进展等。</a:t>
            </a:r>
          </a:p>
          <a:p>
            <a:r>
              <a:t>2. 增量升级优化策略将在未来发挥越来越重要的作用：随着系统复杂度的不断提高，对增量升级优化策略的需求也将不断增加。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https://d.book118.com/948000127131006037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增量升级算法的基本原理</vt:lpstr>
      <vt:lpstr> 增量升级算法的基本原理</vt:lpstr>
      <vt:lpstr> 增量升级算法的基本原理</vt:lpstr>
      <vt:lpstr> 增量升级算法的应用领域</vt:lpstr>
      <vt:lpstr> 增量升级算法的应用领域</vt:lpstr>
      <vt:lpstr> 增量升级算法的应用领域</vt:lpstr>
      <vt:lpstr> 增量升级算法的应用领域</vt:lpstr>
      <vt:lpstr> 增量升级算法的优势和劣势</vt:lpstr>
      <vt:lpstr> 增量升级算法的优势和劣势</vt:lpstr>
      <vt:lpstr> 增量升级算法的优化策略</vt:lpstr>
      <vt:lpstr> 增量升级算法的优化策略</vt:lpstr>
      <vt:lpstr> 增量升级算法的优化策略</vt:lpstr>
      <vt:lpstr> 增量升级算法的优化策略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2024-09-17T22:34:27.126</cp:lastPrinted>
  <dcterms:created xsi:type="dcterms:W3CDTF">2024-09-17T14:34:27Z</dcterms:created>
  <dcterms:modified xsi:type="dcterms:W3CDTF">2024-09-17T14:34:29Z</dcterms:modified>
</cp:coreProperties>
</file>