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FA6D8-F4F4-44E1-A4C7-CFBF054BE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EB973B-3D4F-426E-9AF7-7338AE13F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CB43F-9A9B-47F6-908E-4D8C691D2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82A80C-1E02-40F3-A739-A793920B8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997659-4C63-4614-9CB7-A5CF2A301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056DB1-A2FF-4B33-B532-F59A3CEBA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64D7D1-4331-4D83-A67E-E5E8DCBA6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42605A-26FC-4C32-A63E-44B0AFE8C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A2D3C-C531-4324-9E37-2257A772C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79046-014D-4A4F-971E-DC49F69C0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D73EC2-5D4E-4ACE-BB0A-8FFB96675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0100011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组织再生的基因调控机制研究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组织再生的生物学基础
 基因在组织再生中的作用
 基因调控网络与组织再生
 非编码RNA与组织再生
 干细胞与组织再生的关系
 基因编辑技术在组织再生中的应用
 环境因素对组织再生的影响
 未来研究方向和挑战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组织再生的生物学基础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组织再生的基因调控机制研究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组织再生的生物学基础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1.细胞周期调控：组织再生涉及细胞的分裂和增殖，因此了解细胞周期的调控机制至关重要。细胞周期包括G1、S、G2和M期，各时期都有其独特的功能和调控机制。</a:t>
            </a:r>
          </a:p>
          <a:p>
            <a:r>
              <a:t>2.分化潜能：不同类型的细胞具有不同的分化潜能，这决定了它们在组织再生过程中的角色。干细胞是具有高度分化潜能的细胞类型，能够分化成多种细胞类型以支持组织修复。</a:t>
            </a:r>
          </a:p>
          <a:p>
            <a:r>
              <a:t>3.微环境影响：细胞的增殖和分化受到周围微环境的影响，包括细胞间相互作用、生长因子和基质等。理解这些因素如何调节细胞行为对于推动组织再生研究至关重要。</a:t>
            </a:r>
          </a:p>
          <a:p>
            <a:r>
              <a:t>【基因表达调控】：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【细胞增殖与分化】：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基因在组织再生中的作用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组织再生的基因调控机制研究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基因在组织再生中的作用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【基因调控网络】：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1.基因表达的精细调节：在组织再生过程中，不同的基因会按照特定的时间和空间顺序进行表达。这需要一个复杂的基因调控网络来实现。</a:t>
            </a:r>
          </a:p>
          <a:p>
            <a:r>
              <a:t>2.TFs和miRNAs的作用：转录因子(TFs)和microRNAs(miRNAs)是调控基因表达的重要分子。它们通过结合到基因的启动子区域或mRNA分子上，从而影响基因的转录和翻译。</a:t>
            </a:r>
          </a:p>
          <a:p>
            <a:r>
              <a:t>3.基因调控网络的可塑性：为了应对各种环境变化和生理需求，基因调控网络具有高度的可塑性。例如，在组织损伤后，一些TFs会被迅速激活，以促进伤口愈合和组织再生。</a:t>
            </a:r>
          </a:p>
          <a:p>
            <a:r>
              <a:t>【基因编辑技术】：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基因调控网络与组织再生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组织再生的基因调控机制研究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基因调控网络与组织再生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【基因调控网络】：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1.基因调控网络是生物体内一组相互作用的基因和蛋白质，通过调节基因表达来控制细胞行为和组织发育。</a:t>
            </a:r>
          </a:p>
          <a:p>
            <a:r>
              <a:t>2.在组织再生过程中，特定的基因调控网络可以激活或抑制相关基因的表达，从而影响细胞增殖、分化和凋亡等过程。</a:t>
            </a:r>
          </a:p>
          <a:p>
            <a:r>
              <a:t>3.通过对基因调控网络的研究，可以揭示组织再生的分子机制，并为组织修复和器官移植提供新的策略。</a:t>
            </a:r>
          </a:p>
          <a:p>
            <a:r>
              <a:t>【组织再生中的转录因子】：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非编码RNA与组织再生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组织再生的基因调控机制研究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非编码RNA与组织再生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【非编码RNA的定义与分类】：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1.非编码RNA是一类不翻译成蛋白质的RNA分子，广泛参与基因调控。</a:t>
            </a:r>
          </a:p>
          <a:p>
            <a:r>
              <a:t>2.根据功能和结构特征，非编码RNA可分为miRNA、lncRNA、siRNA等多种类型。</a:t>
            </a:r>
          </a:p>
          <a:p>
            <a:r>
              <a:t>3.miRNA通过靶向mRNA进行降解或抑制其翻译，影响细胞周期、分化和凋亡等过程。</a:t>
            </a:r>
          </a:p>
          <a:p>
            <a:r>
              <a:t>【非编码RNA在组织再生中的作用机制】：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干细胞与组织再生的关系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组织再生的基因调控机制研究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https://d.book118.com/948001000114006046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4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组织再生的生物学基础</vt:lpstr>
      <vt:lpstr> 组织再生的生物学基础</vt:lpstr>
      <vt:lpstr> 基因在组织再生中的作用</vt:lpstr>
      <vt:lpstr> 基因在组织再生中的作用</vt:lpstr>
      <vt:lpstr> 基因调控网络与组织再生</vt:lpstr>
      <vt:lpstr> 基因调控网络与组织再生</vt:lpstr>
      <vt:lpstr> 非编码RNA与组织再生</vt:lpstr>
      <vt:lpstr> 非编码RNA与组织再生</vt:lpstr>
      <vt:lpstr> 干细胞与组织再生的关系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2024-09-27T17:31:02.387</cp:lastPrinted>
  <dcterms:created xsi:type="dcterms:W3CDTF">2024-09-27T09:31:02Z</dcterms:created>
  <dcterms:modified xsi:type="dcterms:W3CDTF">2024-09-27T09:31:04Z</dcterms:modified>
</cp:coreProperties>
</file>