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DA713-5370-4704-A257-E80F6E871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D9811-8E89-4646-B68E-06EC81909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F416B-3884-406A-9C77-80149BA52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0138D-F22C-45CD-A259-FCB048CAA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C7C8E3-9D6A-4C70-8E75-092BA6715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2E3313-05EA-4181-A4CF-14BB893FD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3A0CA6-74FD-4407-8D80-8E2D4E432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5057C-6C03-4CF4-8C45-54143F638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DBF5D1-84AB-4039-BF2C-EEFD6D33D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143C2-62E4-44A0-8D07-62031EBCF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244BF-BB59-477A-9619-DAB182472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0113013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保险公司全年的工作总结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全年业务运营情况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全年市场拓展情况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全年风险管理情况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全年客户服务情况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全年内部管理情况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对保险公司全年工作进行全面梳理和总结，展示公司在各个方面的成绩和进步。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总结全年工作成果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分析经验教训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明确未来发展方向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通过对全年工作的深入分析，提炼出成功的经验和存在的问题，为公司的未来发展提供借鉴和参考。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基于全年工作总结，结合市场趋势和公司战略，明确公司未来的发展方向和目标。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业务部门工作总结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包括各个业务部门的业绩完成情况、市场拓展、客户服务等方面的总结和分析。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运营支持工作总结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对公司全年运营支持工作进行总结，包括流程优化、系统建设、后勤保障等方面的内容。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风险管理工作总结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对公司全年风险管理工作进行总结，包括风险评估、风险控制、合规管理等方面的内容。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公司整体运营情况分析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对公司整体运营情况进行全面分析，包括财务状况、人力资源、品牌建设等方面的内容。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全年业务运营情况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全年实现保费收入总额达到预定目标，较去年同期增长显著。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保费收入总额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寿险、财险、健康险等各险种保费收入均实现稳步增长，其中寿险业务增长尤为突出。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各险种保费收入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成功推出多款创新产品，吸引更多客户投保，推动保费收入增长。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新业务拓展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保费收入情况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赔付支出情况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赔付支出总额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全年赔付支出总额控制在预算范围内，较去年同期有所下降。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各险种赔付情况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寿险、财险、健康险等各险种赔付率均保持在合理水平，未出现大额异常赔付。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赔案处理效率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提高赔案处理效率，缩短赔款支付周期，提升客户满意度。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全年实现利润总额达到预期目标，较去年同期有较大幅度增长。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利润总额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公司整体利润率稳步提升，盈利能力进一步增强。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通过精细化管理、优化业务流程等手段有效控制成本支出，提高经营效益。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利润实现情况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全年市场拓展情况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新增企业客户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积极开拓企业市场，全年新增企业客户数量达到XX家，同比增长XX%。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新增个人客户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通过多元化的营销策略，全年新增个人客户数量达到XX万，同比增长XX%。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客户留存率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注重提升客户服务质量，全年客户留存率达到XX%，同比提高XX个百分点。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新增客户数量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加强互联网营销，全年线上渠道保费收入同比增长XX%，占比提升至XX%。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线上渠道拓展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优化代理人激励机制，全年代理人数量增长XX%，人均产能提升XX%。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代理人队伍壮大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加强与银行的合作，全年银保渠道保费收入同比增长XX%，占比提升至XX%。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银保合作深化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新增业务渠道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注重提升客户服务质量，全年客户满意度达到XX%，同比提高XX个百分点。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市场份额扩大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凭借优质的产品和服务，全年市场份额扩大至XX%，同比提高XX个百分点。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通过广告投放、公关活动等手段，全年品牌知名度提升至XX%，同比提高XX个百分点。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品牌宣传和推广效果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全年风险管理情况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通过定期的市场分析、客户调研以及内部审查，及时发现并识别出潜在的业务风险、市场风险、信用风险和操作风险等。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采用定性和定量评估方法，对识别出的风险进行全面、客观的评估，确定风险的大小、发生概率和可能造成的损失。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建立风险地图，直观展示公司面临的主要风险及其分布情况，为制定风险应对策略提供依据。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风险地图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https://d.book118.com/948001130133006042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2024-09-22T04:57:36.732</cp:lastPrinted>
  <dcterms:created xsi:type="dcterms:W3CDTF">2024-09-21T20:57:36Z</dcterms:created>
  <dcterms:modified xsi:type="dcterms:W3CDTF">2024-09-21T20:57:38Z</dcterms:modified>
</cp:coreProperties>
</file>